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5EB80-5C7A-4F80-8E1C-1E766A86A44D}" type="doc">
      <dgm:prSet loTypeId="urn:microsoft.com/office/officeart/2008/layout/LinedLis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01AD3-534B-489F-9434-A12C1986AB1E}">
      <dgm:prSet phldrT="[Text]" custT="1"/>
      <dgm:spPr/>
      <dgm:t>
        <a:bodyPr vert="vert270"/>
        <a:lstStyle/>
        <a:p>
          <a:r>
            <a:rPr lang="en-US" sz="4000" dirty="0" err="1" smtClean="0"/>
            <a:t>Bewerbungsprozess</a:t>
          </a:r>
          <a:endParaRPr lang="en-US" sz="4000" dirty="0"/>
        </a:p>
      </dgm:t>
    </dgm:pt>
    <dgm:pt modelId="{F74B4DB3-7701-4127-AF12-04D05B7DBCF3}" type="parTrans" cxnId="{C997F3BE-AEFB-4204-827B-5936FE2EBBA0}">
      <dgm:prSet/>
      <dgm:spPr/>
      <dgm:t>
        <a:bodyPr/>
        <a:lstStyle/>
        <a:p>
          <a:endParaRPr lang="en-US"/>
        </a:p>
      </dgm:t>
    </dgm:pt>
    <dgm:pt modelId="{98B3898B-C992-4616-B9B3-1902AC8C6C0B}" type="sibTrans" cxnId="{C997F3BE-AEFB-4204-827B-5936FE2EBBA0}">
      <dgm:prSet/>
      <dgm:spPr/>
      <dgm:t>
        <a:bodyPr/>
        <a:lstStyle/>
        <a:p>
          <a:endParaRPr lang="en-US"/>
        </a:p>
      </dgm:t>
    </dgm:pt>
    <dgm:pt modelId="{E689BAEB-46C6-4540-BA10-4D1F72C7E27E}">
      <dgm:prSet phldrT="[Text]"/>
      <dgm:spPr/>
      <dgm:t>
        <a:bodyPr/>
        <a:lstStyle/>
        <a:p>
          <a:r>
            <a:rPr lang="en-US" dirty="0" err="1" smtClean="0"/>
            <a:t>Stellenanzeige</a:t>
          </a:r>
          <a:endParaRPr lang="en-US" dirty="0"/>
        </a:p>
      </dgm:t>
    </dgm:pt>
    <dgm:pt modelId="{17CFE8C5-20EC-4C27-A42A-2D959C558057}" type="parTrans" cxnId="{62E4F242-B08B-4BE9-BEDB-A51035ABEFC5}">
      <dgm:prSet/>
      <dgm:spPr/>
      <dgm:t>
        <a:bodyPr/>
        <a:lstStyle/>
        <a:p>
          <a:endParaRPr lang="en-US"/>
        </a:p>
      </dgm:t>
    </dgm:pt>
    <dgm:pt modelId="{B2026E7A-6559-4B5A-BBCC-F6A1D9F83F0D}" type="sibTrans" cxnId="{62E4F242-B08B-4BE9-BEDB-A51035ABEFC5}">
      <dgm:prSet/>
      <dgm:spPr/>
      <dgm:t>
        <a:bodyPr/>
        <a:lstStyle/>
        <a:p>
          <a:endParaRPr lang="en-US"/>
        </a:p>
      </dgm:t>
    </dgm:pt>
    <dgm:pt modelId="{104E3192-BDEB-4C4D-8FCD-9C3DB622030D}">
      <dgm:prSet phldrT="[Text]"/>
      <dgm:spPr/>
      <dgm:t>
        <a:bodyPr/>
        <a:lstStyle/>
        <a:p>
          <a:r>
            <a:rPr lang="en-US" dirty="0" err="1" smtClean="0"/>
            <a:t>Personalvermittlung</a:t>
          </a:r>
          <a:endParaRPr lang="en-US" dirty="0" smtClean="0"/>
        </a:p>
      </dgm:t>
    </dgm:pt>
    <dgm:pt modelId="{E2A7CD9A-37C6-40FD-9E54-A27FE3D7D494}" type="parTrans" cxnId="{47CB814D-0751-45DA-83CA-0548A3294282}">
      <dgm:prSet/>
      <dgm:spPr/>
      <dgm:t>
        <a:bodyPr/>
        <a:lstStyle/>
        <a:p>
          <a:endParaRPr lang="en-US"/>
        </a:p>
      </dgm:t>
    </dgm:pt>
    <dgm:pt modelId="{15254CD8-B2C6-4CB3-9D29-F3E47AEFE92D}" type="sibTrans" cxnId="{47CB814D-0751-45DA-83CA-0548A3294282}">
      <dgm:prSet/>
      <dgm:spPr/>
      <dgm:t>
        <a:bodyPr/>
        <a:lstStyle/>
        <a:p>
          <a:endParaRPr lang="en-US"/>
        </a:p>
      </dgm:t>
    </dgm:pt>
    <dgm:pt modelId="{ACC721AB-CA60-4A35-A9F6-BF827C14B53C}">
      <dgm:prSet phldrT="[Text]"/>
      <dgm:spPr/>
      <dgm:t>
        <a:bodyPr/>
        <a:lstStyle/>
        <a:p>
          <a:r>
            <a:rPr lang="en-US" dirty="0" smtClean="0"/>
            <a:t>Interviews</a:t>
          </a:r>
          <a:endParaRPr lang="en-US" dirty="0"/>
        </a:p>
      </dgm:t>
    </dgm:pt>
    <dgm:pt modelId="{21B35339-B529-4449-B3C9-F8F4E25C7A1C}" type="parTrans" cxnId="{C7D1A66E-E265-4256-97E3-623AB507E65A}">
      <dgm:prSet/>
      <dgm:spPr/>
      <dgm:t>
        <a:bodyPr/>
        <a:lstStyle/>
        <a:p>
          <a:endParaRPr lang="en-US"/>
        </a:p>
      </dgm:t>
    </dgm:pt>
    <dgm:pt modelId="{0E1B1140-5900-4AF4-96DF-55F8DFE32FA1}" type="sibTrans" cxnId="{C7D1A66E-E265-4256-97E3-623AB507E65A}">
      <dgm:prSet/>
      <dgm:spPr/>
      <dgm:t>
        <a:bodyPr/>
        <a:lstStyle/>
        <a:p>
          <a:endParaRPr lang="en-US"/>
        </a:p>
      </dgm:t>
    </dgm:pt>
    <dgm:pt modelId="{67893E06-1BD9-41AB-8F07-F47E8EBE2C33}" type="pres">
      <dgm:prSet presAssocID="{07D5EB80-5C7A-4F80-8E1C-1E766A86A44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2377E2-B23E-4E00-A0A1-83D3233DD22D}" type="pres">
      <dgm:prSet presAssocID="{72801AD3-534B-489F-9434-A12C1986AB1E}" presName="thickLine" presStyleLbl="alignNode1" presStyleIdx="0" presStyleCnt="1"/>
      <dgm:spPr/>
    </dgm:pt>
    <dgm:pt modelId="{B8F86638-381F-4AEF-9840-A3F0D0989939}" type="pres">
      <dgm:prSet presAssocID="{72801AD3-534B-489F-9434-A12C1986AB1E}" presName="horz1" presStyleCnt="0"/>
      <dgm:spPr/>
    </dgm:pt>
    <dgm:pt modelId="{D4457449-2CD2-493D-8780-CBF02B016BCB}" type="pres">
      <dgm:prSet presAssocID="{72801AD3-534B-489F-9434-A12C1986AB1E}" presName="tx1" presStyleLbl="revTx" presStyleIdx="0" presStyleCnt="4"/>
      <dgm:spPr/>
      <dgm:t>
        <a:bodyPr/>
        <a:lstStyle/>
        <a:p>
          <a:endParaRPr lang="en-US"/>
        </a:p>
      </dgm:t>
    </dgm:pt>
    <dgm:pt modelId="{DF5245D4-8539-4B81-B206-2F55B1C19DF0}" type="pres">
      <dgm:prSet presAssocID="{72801AD3-534B-489F-9434-A12C1986AB1E}" presName="vert1" presStyleCnt="0"/>
      <dgm:spPr/>
    </dgm:pt>
    <dgm:pt modelId="{59D05A95-07CA-4A38-9D9F-E759055EFEA5}" type="pres">
      <dgm:prSet presAssocID="{E689BAEB-46C6-4540-BA10-4D1F72C7E27E}" presName="vertSpace2a" presStyleCnt="0"/>
      <dgm:spPr/>
    </dgm:pt>
    <dgm:pt modelId="{2D707416-8096-400E-9618-6588311BD2D0}" type="pres">
      <dgm:prSet presAssocID="{E689BAEB-46C6-4540-BA10-4D1F72C7E27E}" presName="horz2" presStyleCnt="0"/>
      <dgm:spPr/>
    </dgm:pt>
    <dgm:pt modelId="{62705897-6014-4976-9397-BD29FFCD21F3}" type="pres">
      <dgm:prSet presAssocID="{E689BAEB-46C6-4540-BA10-4D1F72C7E27E}" presName="horzSpace2" presStyleCnt="0"/>
      <dgm:spPr/>
    </dgm:pt>
    <dgm:pt modelId="{97AEF8F6-355D-4C2C-9615-B613554C77C3}" type="pres">
      <dgm:prSet presAssocID="{E689BAEB-46C6-4540-BA10-4D1F72C7E27E}" presName="tx2" presStyleLbl="revTx" presStyleIdx="1" presStyleCnt="4" custLinFactNeighborX="2457" custLinFactNeighborY="1543"/>
      <dgm:spPr/>
      <dgm:t>
        <a:bodyPr/>
        <a:lstStyle/>
        <a:p>
          <a:endParaRPr lang="en-US"/>
        </a:p>
      </dgm:t>
    </dgm:pt>
    <dgm:pt modelId="{787B1A23-BD61-476E-8AF1-BD740D80B670}" type="pres">
      <dgm:prSet presAssocID="{E689BAEB-46C6-4540-BA10-4D1F72C7E27E}" presName="vert2" presStyleCnt="0"/>
      <dgm:spPr/>
    </dgm:pt>
    <dgm:pt modelId="{A4D756A1-C599-4070-8601-6E4EED417F91}" type="pres">
      <dgm:prSet presAssocID="{E689BAEB-46C6-4540-BA10-4D1F72C7E27E}" presName="thinLine2b" presStyleLbl="callout" presStyleIdx="0" presStyleCnt="3"/>
      <dgm:spPr/>
    </dgm:pt>
    <dgm:pt modelId="{61ABD8A2-923A-4B62-A9E7-02F7FAD60399}" type="pres">
      <dgm:prSet presAssocID="{E689BAEB-46C6-4540-BA10-4D1F72C7E27E}" presName="vertSpace2b" presStyleCnt="0"/>
      <dgm:spPr/>
    </dgm:pt>
    <dgm:pt modelId="{EB2525A5-CCDE-4AA0-A4E5-A8D34E074370}" type="pres">
      <dgm:prSet presAssocID="{104E3192-BDEB-4C4D-8FCD-9C3DB622030D}" presName="horz2" presStyleCnt="0"/>
      <dgm:spPr/>
    </dgm:pt>
    <dgm:pt modelId="{241CBF01-084E-444F-BFDA-500B740FDA89}" type="pres">
      <dgm:prSet presAssocID="{104E3192-BDEB-4C4D-8FCD-9C3DB622030D}" presName="horzSpace2" presStyleCnt="0"/>
      <dgm:spPr/>
    </dgm:pt>
    <dgm:pt modelId="{52700109-6506-4A44-AD3D-1B5AF5591544}" type="pres">
      <dgm:prSet presAssocID="{104E3192-BDEB-4C4D-8FCD-9C3DB622030D}" presName="tx2" presStyleLbl="revTx" presStyleIdx="2" presStyleCnt="4"/>
      <dgm:spPr/>
      <dgm:t>
        <a:bodyPr/>
        <a:lstStyle/>
        <a:p>
          <a:endParaRPr lang="en-US"/>
        </a:p>
      </dgm:t>
    </dgm:pt>
    <dgm:pt modelId="{E5CE8FBD-3E11-49F6-841C-45FDEDBFFCAB}" type="pres">
      <dgm:prSet presAssocID="{104E3192-BDEB-4C4D-8FCD-9C3DB622030D}" presName="vert2" presStyleCnt="0"/>
      <dgm:spPr/>
    </dgm:pt>
    <dgm:pt modelId="{2EC69D60-2CDB-48B8-A979-6A240184A53F}" type="pres">
      <dgm:prSet presAssocID="{104E3192-BDEB-4C4D-8FCD-9C3DB622030D}" presName="thinLine2b" presStyleLbl="callout" presStyleIdx="1" presStyleCnt="3"/>
      <dgm:spPr/>
    </dgm:pt>
    <dgm:pt modelId="{CFDC7B45-21FD-462B-A971-7BF844D3DBD1}" type="pres">
      <dgm:prSet presAssocID="{104E3192-BDEB-4C4D-8FCD-9C3DB622030D}" presName="vertSpace2b" presStyleCnt="0"/>
      <dgm:spPr/>
    </dgm:pt>
    <dgm:pt modelId="{34254F04-EE5C-4738-9925-F49426BEDCE9}" type="pres">
      <dgm:prSet presAssocID="{ACC721AB-CA60-4A35-A9F6-BF827C14B53C}" presName="horz2" presStyleCnt="0"/>
      <dgm:spPr/>
    </dgm:pt>
    <dgm:pt modelId="{DD880B0B-F27C-4BA2-BC83-482B67814446}" type="pres">
      <dgm:prSet presAssocID="{ACC721AB-CA60-4A35-A9F6-BF827C14B53C}" presName="horzSpace2" presStyleCnt="0"/>
      <dgm:spPr/>
    </dgm:pt>
    <dgm:pt modelId="{BE0D57D8-C96C-414E-87F2-D2CA1C5446B6}" type="pres">
      <dgm:prSet presAssocID="{ACC721AB-CA60-4A35-A9F6-BF827C14B53C}" presName="tx2" presStyleLbl="revTx" presStyleIdx="3" presStyleCnt="4"/>
      <dgm:spPr/>
      <dgm:t>
        <a:bodyPr/>
        <a:lstStyle/>
        <a:p>
          <a:endParaRPr lang="en-US"/>
        </a:p>
      </dgm:t>
    </dgm:pt>
    <dgm:pt modelId="{EDD60ABD-1FC7-4268-AC82-8FBD3D6E8CF5}" type="pres">
      <dgm:prSet presAssocID="{ACC721AB-CA60-4A35-A9F6-BF827C14B53C}" presName="vert2" presStyleCnt="0"/>
      <dgm:spPr/>
    </dgm:pt>
    <dgm:pt modelId="{9C0271B3-50C4-402A-B722-843B0CDE154E}" type="pres">
      <dgm:prSet presAssocID="{ACC721AB-CA60-4A35-A9F6-BF827C14B53C}" presName="thinLine2b" presStyleLbl="callout" presStyleIdx="2" presStyleCnt="3"/>
      <dgm:spPr/>
    </dgm:pt>
    <dgm:pt modelId="{5D1CB160-926D-4DCE-A972-3D4DB3D78CD0}" type="pres">
      <dgm:prSet presAssocID="{ACC721AB-CA60-4A35-A9F6-BF827C14B53C}" presName="vertSpace2b" presStyleCnt="0"/>
      <dgm:spPr/>
    </dgm:pt>
  </dgm:ptLst>
  <dgm:cxnLst>
    <dgm:cxn modelId="{133571A7-1864-4BF8-AA58-B127709B1B98}" type="presOf" srcId="{07D5EB80-5C7A-4F80-8E1C-1E766A86A44D}" destId="{67893E06-1BD9-41AB-8F07-F47E8EBE2C33}" srcOrd="0" destOrd="0" presId="urn:microsoft.com/office/officeart/2008/layout/LinedList"/>
    <dgm:cxn modelId="{27CE7722-C013-4427-AFBE-428166FF3F37}" type="presOf" srcId="{72801AD3-534B-489F-9434-A12C1986AB1E}" destId="{D4457449-2CD2-493D-8780-CBF02B016BCB}" srcOrd="0" destOrd="0" presId="urn:microsoft.com/office/officeart/2008/layout/LinedList"/>
    <dgm:cxn modelId="{C7D1A66E-E265-4256-97E3-623AB507E65A}" srcId="{72801AD3-534B-489F-9434-A12C1986AB1E}" destId="{ACC721AB-CA60-4A35-A9F6-BF827C14B53C}" srcOrd="2" destOrd="0" parTransId="{21B35339-B529-4449-B3C9-F8F4E25C7A1C}" sibTransId="{0E1B1140-5900-4AF4-96DF-55F8DFE32FA1}"/>
    <dgm:cxn modelId="{62E4F242-B08B-4BE9-BEDB-A51035ABEFC5}" srcId="{72801AD3-534B-489F-9434-A12C1986AB1E}" destId="{E689BAEB-46C6-4540-BA10-4D1F72C7E27E}" srcOrd="0" destOrd="0" parTransId="{17CFE8C5-20EC-4C27-A42A-2D959C558057}" sibTransId="{B2026E7A-6559-4B5A-BBCC-F6A1D9F83F0D}"/>
    <dgm:cxn modelId="{47CB814D-0751-45DA-83CA-0548A3294282}" srcId="{72801AD3-534B-489F-9434-A12C1986AB1E}" destId="{104E3192-BDEB-4C4D-8FCD-9C3DB622030D}" srcOrd="1" destOrd="0" parTransId="{E2A7CD9A-37C6-40FD-9E54-A27FE3D7D494}" sibTransId="{15254CD8-B2C6-4CB3-9D29-F3E47AEFE92D}"/>
    <dgm:cxn modelId="{6B5CE89C-C85E-4CA6-A81A-18339939D1C1}" type="presOf" srcId="{E689BAEB-46C6-4540-BA10-4D1F72C7E27E}" destId="{97AEF8F6-355D-4C2C-9615-B613554C77C3}" srcOrd="0" destOrd="0" presId="urn:microsoft.com/office/officeart/2008/layout/LinedList"/>
    <dgm:cxn modelId="{C997F3BE-AEFB-4204-827B-5936FE2EBBA0}" srcId="{07D5EB80-5C7A-4F80-8E1C-1E766A86A44D}" destId="{72801AD3-534B-489F-9434-A12C1986AB1E}" srcOrd="0" destOrd="0" parTransId="{F74B4DB3-7701-4127-AF12-04D05B7DBCF3}" sibTransId="{98B3898B-C992-4616-B9B3-1902AC8C6C0B}"/>
    <dgm:cxn modelId="{B97B1AB0-7F1A-4F6B-A8AD-0890A815BD30}" type="presOf" srcId="{ACC721AB-CA60-4A35-A9F6-BF827C14B53C}" destId="{BE0D57D8-C96C-414E-87F2-D2CA1C5446B6}" srcOrd="0" destOrd="0" presId="urn:microsoft.com/office/officeart/2008/layout/LinedList"/>
    <dgm:cxn modelId="{6E59D17B-134B-4CD9-B55D-C736A86701F0}" type="presOf" srcId="{104E3192-BDEB-4C4D-8FCD-9C3DB622030D}" destId="{52700109-6506-4A44-AD3D-1B5AF5591544}" srcOrd="0" destOrd="0" presId="urn:microsoft.com/office/officeart/2008/layout/LinedList"/>
    <dgm:cxn modelId="{ECE0C51E-F0DD-4AF6-B8FF-7B7D9CADB91B}" type="presParOf" srcId="{67893E06-1BD9-41AB-8F07-F47E8EBE2C33}" destId="{992377E2-B23E-4E00-A0A1-83D3233DD22D}" srcOrd="0" destOrd="0" presId="urn:microsoft.com/office/officeart/2008/layout/LinedList"/>
    <dgm:cxn modelId="{9E54B06D-CA2D-4895-8C5F-D9FBE59820F7}" type="presParOf" srcId="{67893E06-1BD9-41AB-8F07-F47E8EBE2C33}" destId="{B8F86638-381F-4AEF-9840-A3F0D0989939}" srcOrd="1" destOrd="0" presId="urn:microsoft.com/office/officeart/2008/layout/LinedList"/>
    <dgm:cxn modelId="{57B8B77D-A1A9-462D-8F20-8E6D47FBE27C}" type="presParOf" srcId="{B8F86638-381F-4AEF-9840-A3F0D0989939}" destId="{D4457449-2CD2-493D-8780-CBF02B016BCB}" srcOrd="0" destOrd="0" presId="urn:microsoft.com/office/officeart/2008/layout/LinedList"/>
    <dgm:cxn modelId="{AA9CE3A1-1A10-48EC-B29A-DD3D38B391CD}" type="presParOf" srcId="{B8F86638-381F-4AEF-9840-A3F0D0989939}" destId="{DF5245D4-8539-4B81-B206-2F55B1C19DF0}" srcOrd="1" destOrd="0" presId="urn:microsoft.com/office/officeart/2008/layout/LinedList"/>
    <dgm:cxn modelId="{8A14C51E-9BE5-4F3A-9575-3D41080C4874}" type="presParOf" srcId="{DF5245D4-8539-4B81-B206-2F55B1C19DF0}" destId="{59D05A95-07CA-4A38-9D9F-E759055EFEA5}" srcOrd="0" destOrd="0" presId="urn:microsoft.com/office/officeart/2008/layout/LinedList"/>
    <dgm:cxn modelId="{D3F8D2DE-E702-4F4C-8E5B-F39B50DC62FB}" type="presParOf" srcId="{DF5245D4-8539-4B81-B206-2F55B1C19DF0}" destId="{2D707416-8096-400E-9618-6588311BD2D0}" srcOrd="1" destOrd="0" presId="urn:microsoft.com/office/officeart/2008/layout/LinedList"/>
    <dgm:cxn modelId="{372BDEC2-370E-4607-9A0C-445963A30878}" type="presParOf" srcId="{2D707416-8096-400E-9618-6588311BD2D0}" destId="{62705897-6014-4976-9397-BD29FFCD21F3}" srcOrd="0" destOrd="0" presId="urn:microsoft.com/office/officeart/2008/layout/LinedList"/>
    <dgm:cxn modelId="{C3895024-E730-454F-8247-2151DF2DD8D3}" type="presParOf" srcId="{2D707416-8096-400E-9618-6588311BD2D0}" destId="{97AEF8F6-355D-4C2C-9615-B613554C77C3}" srcOrd="1" destOrd="0" presId="urn:microsoft.com/office/officeart/2008/layout/LinedList"/>
    <dgm:cxn modelId="{04DAA5E9-DD4B-43B1-AF13-011828834B4C}" type="presParOf" srcId="{2D707416-8096-400E-9618-6588311BD2D0}" destId="{787B1A23-BD61-476E-8AF1-BD740D80B670}" srcOrd="2" destOrd="0" presId="urn:microsoft.com/office/officeart/2008/layout/LinedList"/>
    <dgm:cxn modelId="{7569454C-6BD4-48F7-8735-C859199FE09E}" type="presParOf" srcId="{DF5245D4-8539-4B81-B206-2F55B1C19DF0}" destId="{A4D756A1-C599-4070-8601-6E4EED417F91}" srcOrd="2" destOrd="0" presId="urn:microsoft.com/office/officeart/2008/layout/LinedList"/>
    <dgm:cxn modelId="{C8BBFAFD-D6A2-424E-8296-C80EACCBC8EB}" type="presParOf" srcId="{DF5245D4-8539-4B81-B206-2F55B1C19DF0}" destId="{61ABD8A2-923A-4B62-A9E7-02F7FAD60399}" srcOrd="3" destOrd="0" presId="urn:microsoft.com/office/officeart/2008/layout/LinedList"/>
    <dgm:cxn modelId="{39D7633F-AC3E-4E8E-9A8C-E44D701048EB}" type="presParOf" srcId="{DF5245D4-8539-4B81-B206-2F55B1C19DF0}" destId="{EB2525A5-CCDE-4AA0-A4E5-A8D34E074370}" srcOrd="4" destOrd="0" presId="urn:microsoft.com/office/officeart/2008/layout/LinedList"/>
    <dgm:cxn modelId="{A2BBCCE4-C6E0-470B-B77D-27E1503930A9}" type="presParOf" srcId="{EB2525A5-CCDE-4AA0-A4E5-A8D34E074370}" destId="{241CBF01-084E-444F-BFDA-500B740FDA89}" srcOrd="0" destOrd="0" presId="urn:microsoft.com/office/officeart/2008/layout/LinedList"/>
    <dgm:cxn modelId="{44A55F6A-4B25-4FC5-8F89-04FF9A04B16E}" type="presParOf" srcId="{EB2525A5-CCDE-4AA0-A4E5-A8D34E074370}" destId="{52700109-6506-4A44-AD3D-1B5AF5591544}" srcOrd="1" destOrd="0" presId="urn:microsoft.com/office/officeart/2008/layout/LinedList"/>
    <dgm:cxn modelId="{99C61FB0-3559-4BD7-8D50-C2BE1920F744}" type="presParOf" srcId="{EB2525A5-CCDE-4AA0-A4E5-A8D34E074370}" destId="{E5CE8FBD-3E11-49F6-841C-45FDEDBFFCAB}" srcOrd="2" destOrd="0" presId="urn:microsoft.com/office/officeart/2008/layout/LinedList"/>
    <dgm:cxn modelId="{D390F8E3-5D23-4F22-8BD1-0208349BF8A9}" type="presParOf" srcId="{DF5245D4-8539-4B81-B206-2F55B1C19DF0}" destId="{2EC69D60-2CDB-48B8-A979-6A240184A53F}" srcOrd="5" destOrd="0" presId="urn:microsoft.com/office/officeart/2008/layout/LinedList"/>
    <dgm:cxn modelId="{DA93F4AF-5C8A-4CF4-A191-89216DFD0F67}" type="presParOf" srcId="{DF5245D4-8539-4B81-B206-2F55B1C19DF0}" destId="{CFDC7B45-21FD-462B-A971-7BF844D3DBD1}" srcOrd="6" destOrd="0" presId="urn:microsoft.com/office/officeart/2008/layout/LinedList"/>
    <dgm:cxn modelId="{1EDADC2A-2FE8-4759-82D8-23616469540A}" type="presParOf" srcId="{DF5245D4-8539-4B81-B206-2F55B1C19DF0}" destId="{34254F04-EE5C-4738-9925-F49426BEDCE9}" srcOrd="7" destOrd="0" presId="urn:microsoft.com/office/officeart/2008/layout/LinedList"/>
    <dgm:cxn modelId="{ED48C803-0E42-4EEA-98D7-C33C073ABC60}" type="presParOf" srcId="{34254F04-EE5C-4738-9925-F49426BEDCE9}" destId="{DD880B0B-F27C-4BA2-BC83-482B67814446}" srcOrd="0" destOrd="0" presId="urn:microsoft.com/office/officeart/2008/layout/LinedList"/>
    <dgm:cxn modelId="{18D041E7-957A-47BB-BB1B-E98C20591A04}" type="presParOf" srcId="{34254F04-EE5C-4738-9925-F49426BEDCE9}" destId="{BE0D57D8-C96C-414E-87F2-D2CA1C5446B6}" srcOrd="1" destOrd="0" presId="urn:microsoft.com/office/officeart/2008/layout/LinedList"/>
    <dgm:cxn modelId="{0A98FBE2-CA9F-44FE-BB18-6E61B1D8C3D8}" type="presParOf" srcId="{34254F04-EE5C-4738-9925-F49426BEDCE9}" destId="{EDD60ABD-1FC7-4268-AC82-8FBD3D6E8CF5}" srcOrd="2" destOrd="0" presId="urn:microsoft.com/office/officeart/2008/layout/LinedList"/>
    <dgm:cxn modelId="{6E263406-50C3-411C-8899-BB709F7AFE8D}" type="presParOf" srcId="{DF5245D4-8539-4B81-B206-2F55B1C19DF0}" destId="{9C0271B3-50C4-402A-B722-843B0CDE154E}" srcOrd="8" destOrd="0" presId="urn:microsoft.com/office/officeart/2008/layout/LinedList"/>
    <dgm:cxn modelId="{D21CB4B3-E69D-47EE-8819-AB8F779CC9A4}" type="presParOf" srcId="{DF5245D4-8539-4B81-B206-2F55B1C19DF0}" destId="{5D1CB160-926D-4DCE-A972-3D4DB3D78C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637F4-4CF5-4E3F-823A-1CE728D89AE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00A2C39-3E10-4F6C-A2AC-8084AD421ABF}">
      <dgm:prSet phldrT="[Text]"/>
      <dgm:spPr/>
      <dgm:t>
        <a:bodyPr/>
        <a:lstStyle/>
        <a:p>
          <a:endParaRPr lang="en-US" dirty="0" smtClean="0"/>
        </a:p>
        <a:p>
          <a:r>
            <a:rPr lang="en-US" dirty="0" err="1" smtClean="0"/>
            <a:t>Zeitungen</a:t>
          </a:r>
          <a:endParaRPr lang="en-US" dirty="0"/>
        </a:p>
      </dgm:t>
    </dgm:pt>
    <dgm:pt modelId="{307F231E-62FC-4CDB-AFDD-EE28AD268C1D}" type="parTrans" cxnId="{5311DEF6-B555-4EFA-8C27-04C4842F8FE0}">
      <dgm:prSet/>
      <dgm:spPr/>
      <dgm:t>
        <a:bodyPr/>
        <a:lstStyle/>
        <a:p>
          <a:endParaRPr lang="en-US"/>
        </a:p>
      </dgm:t>
    </dgm:pt>
    <dgm:pt modelId="{D032AB60-B529-42CA-85B2-A53742CBD1C0}" type="sibTrans" cxnId="{5311DEF6-B555-4EFA-8C27-04C4842F8FE0}">
      <dgm:prSet/>
      <dgm:spPr/>
      <dgm:t>
        <a:bodyPr/>
        <a:lstStyle/>
        <a:p>
          <a:endParaRPr lang="en-US"/>
        </a:p>
      </dgm:t>
    </dgm:pt>
    <dgm:pt modelId="{FBDCD3D3-915D-4BEF-BCCD-6799D0E1B960}">
      <dgm:prSet phldrT="[Text]"/>
      <dgm:spPr/>
      <dgm:t>
        <a:bodyPr/>
        <a:lstStyle/>
        <a:p>
          <a:endParaRPr lang="en-US" dirty="0" smtClean="0"/>
        </a:p>
        <a:p>
          <a:r>
            <a:rPr lang="en-US" dirty="0" err="1" smtClean="0"/>
            <a:t>spezielle</a:t>
          </a:r>
          <a:r>
            <a:rPr lang="en-US" dirty="0" smtClean="0"/>
            <a:t> </a:t>
          </a:r>
          <a:r>
            <a:rPr lang="en-US" dirty="0" err="1" smtClean="0"/>
            <a:t>Webseiten</a:t>
          </a:r>
          <a:endParaRPr lang="en-US" dirty="0"/>
        </a:p>
      </dgm:t>
    </dgm:pt>
    <dgm:pt modelId="{7407D894-252B-4980-AE00-0C401F44DB64}" type="parTrans" cxnId="{A9A569CC-31A1-4E54-B899-1D6563C889A1}">
      <dgm:prSet/>
      <dgm:spPr/>
      <dgm:t>
        <a:bodyPr/>
        <a:lstStyle/>
        <a:p>
          <a:endParaRPr lang="en-US"/>
        </a:p>
      </dgm:t>
    </dgm:pt>
    <dgm:pt modelId="{12F0BFCE-F723-4EEE-B5D6-6702C175EE86}" type="sibTrans" cxnId="{A9A569CC-31A1-4E54-B899-1D6563C889A1}">
      <dgm:prSet/>
      <dgm:spPr/>
      <dgm:t>
        <a:bodyPr/>
        <a:lstStyle/>
        <a:p>
          <a:endParaRPr lang="en-US"/>
        </a:p>
      </dgm:t>
    </dgm:pt>
    <dgm:pt modelId="{54102D49-6E41-4E69-9FD4-F914EAB139D7}">
      <dgm:prSet phldrT="[Text]"/>
      <dgm:spPr/>
      <dgm:t>
        <a:bodyPr/>
        <a:lstStyle/>
        <a:p>
          <a:endParaRPr lang="en-US" dirty="0" smtClean="0"/>
        </a:p>
        <a:p>
          <a:r>
            <a:rPr lang="en-US" dirty="0" err="1" smtClean="0"/>
            <a:t>Firmen-Webseiten</a:t>
          </a:r>
          <a:endParaRPr lang="en-US" dirty="0"/>
        </a:p>
      </dgm:t>
    </dgm:pt>
    <dgm:pt modelId="{2F42B9E8-18B9-48CF-822C-9D7B83405EA5}" type="parTrans" cxnId="{C922D564-F66F-4E4F-A022-45DD50EBE905}">
      <dgm:prSet/>
      <dgm:spPr/>
      <dgm:t>
        <a:bodyPr/>
        <a:lstStyle/>
        <a:p>
          <a:endParaRPr lang="en-US"/>
        </a:p>
      </dgm:t>
    </dgm:pt>
    <dgm:pt modelId="{771C47BB-63DC-4CC6-A21E-4F00EA0D013B}" type="sibTrans" cxnId="{C922D564-F66F-4E4F-A022-45DD50EBE905}">
      <dgm:prSet/>
      <dgm:spPr/>
      <dgm:t>
        <a:bodyPr/>
        <a:lstStyle/>
        <a:p>
          <a:endParaRPr lang="en-US"/>
        </a:p>
      </dgm:t>
    </dgm:pt>
    <dgm:pt modelId="{967FFFB7-478D-41BB-8085-E56B29F87221}" type="pres">
      <dgm:prSet presAssocID="{574637F4-4CF5-4E3F-823A-1CE728D89AEE}" presName="Name0" presStyleCnt="0">
        <dgm:presLayoutVars>
          <dgm:dir/>
          <dgm:resizeHandles val="exact"/>
        </dgm:presLayoutVars>
      </dgm:prSet>
      <dgm:spPr/>
    </dgm:pt>
    <dgm:pt modelId="{F59EAD0F-FF5B-48C0-A7C8-93B374688633}" type="pres">
      <dgm:prSet presAssocID="{574637F4-4CF5-4E3F-823A-1CE728D89AEE}" presName="bkgdShp" presStyleLbl="alignAccFollowNode1" presStyleIdx="0" presStyleCnt="1"/>
      <dgm:spPr/>
    </dgm:pt>
    <dgm:pt modelId="{3FCB88DA-DD13-4528-962C-74B0D7FAFCA9}" type="pres">
      <dgm:prSet presAssocID="{574637F4-4CF5-4E3F-823A-1CE728D89AEE}" presName="linComp" presStyleCnt="0"/>
      <dgm:spPr/>
    </dgm:pt>
    <dgm:pt modelId="{A5A3141B-2562-4D5C-A983-FD95B62B1ED7}" type="pres">
      <dgm:prSet presAssocID="{C00A2C39-3E10-4F6C-A2AC-8084AD421ABF}" presName="compNode" presStyleCnt="0"/>
      <dgm:spPr/>
    </dgm:pt>
    <dgm:pt modelId="{F2143439-2C8B-440E-AED3-A9BA4B56922B}" type="pres">
      <dgm:prSet presAssocID="{C00A2C39-3E10-4F6C-A2AC-8084AD421A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2A791-47D3-4271-8B08-3DBBCA76A328}" type="pres">
      <dgm:prSet presAssocID="{C00A2C39-3E10-4F6C-A2AC-8084AD421ABF}" presName="invisiNode" presStyleLbl="node1" presStyleIdx="0" presStyleCnt="3"/>
      <dgm:spPr/>
    </dgm:pt>
    <dgm:pt modelId="{87F96419-D5B0-4E0D-8AA5-C9CE24AC4BD4}" type="pres">
      <dgm:prSet presAssocID="{C00A2C39-3E10-4F6C-A2AC-8084AD421AB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4CF2482-34ED-49FA-8B17-CF65E2A8E0C7}" type="pres">
      <dgm:prSet presAssocID="{D032AB60-B529-42CA-85B2-A53742CBD1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AB3984-5C7C-4B50-95BC-C98B659C9C6D}" type="pres">
      <dgm:prSet presAssocID="{FBDCD3D3-915D-4BEF-BCCD-6799D0E1B960}" presName="compNode" presStyleCnt="0"/>
      <dgm:spPr/>
    </dgm:pt>
    <dgm:pt modelId="{386336DF-029A-4B48-AC2A-50E7D3FA76EC}" type="pres">
      <dgm:prSet presAssocID="{FBDCD3D3-915D-4BEF-BCCD-6799D0E1B9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8CC5D-FB98-42AF-8376-5E00170B61D9}" type="pres">
      <dgm:prSet presAssocID="{FBDCD3D3-915D-4BEF-BCCD-6799D0E1B960}" presName="invisiNode" presStyleLbl="node1" presStyleIdx="1" presStyleCnt="3"/>
      <dgm:spPr/>
    </dgm:pt>
    <dgm:pt modelId="{0CE73451-7C23-499D-8093-E64C8A3F9673}" type="pres">
      <dgm:prSet presAssocID="{FBDCD3D3-915D-4BEF-BCCD-6799D0E1B960}" presName="imagNode" presStyleLbl="fgImgPlace1" presStyleIdx="1" presStyleCnt="3" custLinFactNeighborX="-399" custLinFactNeighborY="-16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8192482F-21A1-4E64-98A9-5F38BCAE94D9}" type="pres">
      <dgm:prSet presAssocID="{12F0BFCE-F723-4EEE-B5D6-6702C175EE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7A4C6F-40A9-4336-998A-3BC6F8A18902}" type="pres">
      <dgm:prSet presAssocID="{54102D49-6E41-4E69-9FD4-F914EAB139D7}" presName="compNode" presStyleCnt="0"/>
      <dgm:spPr/>
    </dgm:pt>
    <dgm:pt modelId="{D7C22333-A3DE-45D6-BCDA-1A8846B33D81}" type="pres">
      <dgm:prSet presAssocID="{54102D49-6E41-4E69-9FD4-F914EAB139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A4BA2-0E05-4C36-BBD0-06F66E711B3B}" type="pres">
      <dgm:prSet presAssocID="{54102D49-6E41-4E69-9FD4-F914EAB139D7}" presName="invisiNode" presStyleLbl="node1" presStyleIdx="2" presStyleCnt="3"/>
      <dgm:spPr/>
    </dgm:pt>
    <dgm:pt modelId="{8171D5C4-35A2-41A5-9AD5-845894708E69}" type="pres">
      <dgm:prSet presAssocID="{54102D49-6E41-4E69-9FD4-F914EAB139D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</dgm:ptLst>
  <dgm:cxnLst>
    <dgm:cxn modelId="{5311DEF6-B555-4EFA-8C27-04C4842F8FE0}" srcId="{574637F4-4CF5-4E3F-823A-1CE728D89AEE}" destId="{C00A2C39-3E10-4F6C-A2AC-8084AD421ABF}" srcOrd="0" destOrd="0" parTransId="{307F231E-62FC-4CDB-AFDD-EE28AD268C1D}" sibTransId="{D032AB60-B529-42CA-85B2-A53742CBD1C0}"/>
    <dgm:cxn modelId="{BDA0B3FE-9563-4449-81A5-9C13F92FDA86}" type="presOf" srcId="{D032AB60-B529-42CA-85B2-A53742CBD1C0}" destId="{F4CF2482-34ED-49FA-8B17-CF65E2A8E0C7}" srcOrd="0" destOrd="0" presId="urn:microsoft.com/office/officeart/2005/8/layout/pList2"/>
    <dgm:cxn modelId="{FAC89504-DDBD-4CD3-A2CD-C45B777F8296}" type="presOf" srcId="{FBDCD3D3-915D-4BEF-BCCD-6799D0E1B960}" destId="{386336DF-029A-4B48-AC2A-50E7D3FA76EC}" srcOrd="0" destOrd="0" presId="urn:microsoft.com/office/officeart/2005/8/layout/pList2"/>
    <dgm:cxn modelId="{046227A7-1857-4C70-BB96-6E47438CE224}" type="presOf" srcId="{12F0BFCE-F723-4EEE-B5D6-6702C175EE86}" destId="{8192482F-21A1-4E64-98A9-5F38BCAE94D9}" srcOrd="0" destOrd="0" presId="urn:microsoft.com/office/officeart/2005/8/layout/pList2"/>
    <dgm:cxn modelId="{C922D564-F66F-4E4F-A022-45DD50EBE905}" srcId="{574637F4-4CF5-4E3F-823A-1CE728D89AEE}" destId="{54102D49-6E41-4E69-9FD4-F914EAB139D7}" srcOrd="2" destOrd="0" parTransId="{2F42B9E8-18B9-48CF-822C-9D7B83405EA5}" sibTransId="{771C47BB-63DC-4CC6-A21E-4F00EA0D013B}"/>
    <dgm:cxn modelId="{A9A569CC-31A1-4E54-B899-1D6563C889A1}" srcId="{574637F4-4CF5-4E3F-823A-1CE728D89AEE}" destId="{FBDCD3D3-915D-4BEF-BCCD-6799D0E1B960}" srcOrd="1" destOrd="0" parTransId="{7407D894-252B-4980-AE00-0C401F44DB64}" sibTransId="{12F0BFCE-F723-4EEE-B5D6-6702C175EE86}"/>
    <dgm:cxn modelId="{3B9F6406-AEA2-4E09-B092-80618FFAA9B0}" type="presOf" srcId="{C00A2C39-3E10-4F6C-A2AC-8084AD421ABF}" destId="{F2143439-2C8B-440E-AED3-A9BA4B56922B}" srcOrd="0" destOrd="0" presId="urn:microsoft.com/office/officeart/2005/8/layout/pList2"/>
    <dgm:cxn modelId="{F00F2927-497E-41E6-873A-0C2F7D2E0375}" type="presOf" srcId="{574637F4-4CF5-4E3F-823A-1CE728D89AEE}" destId="{967FFFB7-478D-41BB-8085-E56B29F87221}" srcOrd="0" destOrd="0" presId="urn:microsoft.com/office/officeart/2005/8/layout/pList2"/>
    <dgm:cxn modelId="{6F7AC579-03FA-4CC8-94C4-6DE8EBD8BA75}" type="presOf" srcId="{54102D49-6E41-4E69-9FD4-F914EAB139D7}" destId="{D7C22333-A3DE-45D6-BCDA-1A8846B33D81}" srcOrd="0" destOrd="0" presId="urn:microsoft.com/office/officeart/2005/8/layout/pList2"/>
    <dgm:cxn modelId="{6DA5E8AF-5320-42FF-B085-9353B5F7E6D8}" type="presParOf" srcId="{967FFFB7-478D-41BB-8085-E56B29F87221}" destId="{F59EAD0F-FF5B-48C0-A7C8-93B374688633}" srcOrd="0" destOrd="0" presId="urn:microsoft.com/office/officeart/2005/8/layout/pList2"/>
    <dgm:cxn modelId="{0FA24327-9F41-422A-BFAC-A2A0FE395E0E}" type="presParOf" srcId="{967FFFB7-478D-41BB-8085-E56B29F87221}" destId="{3FCB88DA-DD13-4528-962C-74B0D7FAFCA9}" srcOrd="1" destOrd="0" presId="urn:microsoft.com/office/officeart/2005/8/layout/pList2"/>
    <dgm:cxn modelId="{F8F8F18D-5F5F-46CB-B926-18B1ED368667}" type="presParOf" srcId="{3FCB88DA-DD13-4528-962C-74B0D7FAFCA9}" destId="{A5A3141B-2562-4D5C-A983-FD95B62B1ED7}" srcOrd="0" destOrd="0" presId="urn:microsoft.com/office/officeart/2005/8/layout/pList2"/>
    <dgm:cxn modelId="{23AA68F6-AF2E-4373-9A80-91EE1B1B5D28}" type="presParOf" srcId="{A5A3141B-2562-4D5C-A983-FD95B62B1ED7}" destId="{F2143439-2C8B-440E-AED3-A9BA4B56922B}" srcOrd="0" destOrd="0" presId="urn:microsoft.com/office/officeart/2005/8/layout/pList2"/>
    <dgm:cxn modelId="{90E5054F-5DCE-457F-BD8E-3D2CAD3BE648}" type="presParOf" srcId="{A5A3141B-2562-4D5C-A983-FD95B62B1ED7}" destId="{9952A791-47D3-4271-8B08-3DBBCA76A328}" srcOrd="1" destOrd="0" presId="urn:microsoft.com/office/officeart/2005/8/layout/pList2"/>
    <dgm:cxn modelId="{6A362395-B2C1-44EA-823D-D6653BC92897}" type="presParOf" srcId="{A5A3141B-2562-4D5C-A983-FD95B62B1ED7}" destId="{87F96419-D5B0-4E0D-8AA5-C9CE24AC4BD4}" srcOrd="2" destOrd="0" presId="urn:microsoft.com/office/officeart/2005/8/layout/pList2"/>
    <dgm:cxn modelId="{18DF08F3-DD2C-4F78-8716-98EB48E4D5D8}" type="presParOf" srcId="{3FCB88DA-DD13-4528-962C-74B0D7FAFCA9}" destId="{F4CF2482-34ED-49FA-8B17-CF65E2A8E0C7}" srcOrd="1" destOrd="0" presId="urn:microsoft.com/office/officeart/2005/8/layout/pList2"/>
    <dgm:cxn modelId="{BF85F8E8-7CC6-485B-BD23-32756FD587EC}" type="presParOf" srcId="{3FCB88DA-DD13-4528-962C-74B0D7FAFCA9}" destId="{F4AB3984-5C7C-4B50-95BC-C98B659C9C6D}" srcOrd="2" destOrd="0" presId="urn:microsoft.com/office/officeart/2005/8/layout/pList2"/>
    <dgm:cxn modelId="{6878680E-3A3B-4419-86D6-2AA4319A0589}" type="presParOf" srcId="{F4AB3984-5C7C-4B50-95BC-C98B659C9C6D}" destId="{386336DF-029A-4B48-AC2A-50E7D3FA76EC}" srcOrd="0" destOrd="0" presId="urn:microsoft.com/office/officeart/2005/8/layout/pList2"/>
    <dgm:cxn modelId="{9FF79A52-A1BE-409B-9803-4F2F20A17480}" type="presParOf" srcId="{F4AB3984-5C7C-4B50-95BC-C98B659C9C6D}" destId="{D438CC5D-FB98-42AF-8376-5E00170B61D9}" srcOrd="1" destOrd="0" presId="urn:microsoft.com/office/officeart/2005/8/layout/pList2"/>
    <dgm:cxn modelId="{AFF9C933-7AC0-4B23-9262-4943F9B4B547}" type="presParOf" srcId="{F4AB3984-5C7C-4B50-95BC-C98B659C9C6D}" destId="{0CE73451-7C23-499D-8093-E64C8A3F9673}" srcOrd="2" destOrd="0" presId="urn:microsoft.com/office/officeart/2005/8/layout/pList2"/>
    <dgm:cxn modelId="{C8F1E0AF-4EAE-4535-9CED-BD1B0ABC95B4}" type="presParOf" srcId="{3FCB88DA-DD13-4528-962C-74B0D7FAFCA9}" destId="{8192482F-21A1-4E64-98A9-5F38BCAE94D9}" srcOrd="3" destOrd="0" presId="urn:microsoft.com/office/officeart/2005/8/layout/pList2"/>
    <dgm:cxn modelId="{FA242D6F-3BB6-4C3A-99A9-BC6867E55703}" type="presParOf" srcId="{3FCB88DA-DD13-4528-962C-74B0D7FAFCA9}" destId="{897A4C6F-40A9-4336-998A-3BC6F8A18902}" srcOrd="4" destOrd="0" presId="urn:microsoft.com/office/officeart/2005/8/layout/pList2"/>
    <dgm:cxn modelId="{40B3170C-2830-4178-9C2A-80298B1C5EAE}" type="presParOf" srcId="{897A4C6F-40A9-4336-998A-3BC6F8A18902}" destId="{D7C22333-A3DE-45D6-BCDA-1A8846B33D81}" srcOrd="0" destOrd="0" presId="urn:microsoft.com/office/officeart/2005/8/layout/pList2"/>
    <dgm:cxn modelId="{D46A0C60-3B88-4FBD-B9C9-D2FE53DEAB6B}" type="presParOf" srcId="{897A4C6F-40A9-4336-998A-3BC6F8A18902}" destId="{287A4BA2-0E05-4C36-BBD0-06F66E711B3B}" srcOrd="1" destOrd="0" presId="urn:microsoft.com/office/officeart/2005/8/layout/pList2"/>
    <dgm:cxn modelId="{3580A6F0-4124-4E0C-AB1A-E44B6AB4D91F}" type="presParOf" srcId="{897A4C6F-40A9-4336-998A-3BC6F8A18902}" destId="{8171D5C4-35A2-41A5-9AD5-845894708E6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0297D3-06E7-44E0-BB89-BA546D1FD40A}" type="doc">
      <dgm:prSet loTypeId="urn:microsoft.com/office/officeart/2005/8/layout/gear1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BE62D23-DE4A-45CD-8E73-F318374E9B84}">
      <dgm:prSet phldrT="[Text]" custT="1"/>
      <dgm:spPr/>
      <dgm:t>
        <a:bodyPr/>
        <a:lstStyle/>
        <a:p>
          <a:r>
            <a:rPr lang="en-US" sz="1800" dirty="0" err="1" smtClean="0"/>
            <a:t>akademische</a:t>
          </a:r>
          <a:r>
            <a:rPr lang="en-US" sz="1800" dirty="0" smtClean="0"/>
            <a:t> </a:t>
          </a:r>
          <a:r>
            <a:rPr lang="en-US" sz="1800" dirty="0" err="1" smtClean="0"/>
            <a:t>Qualifikationen</a:t>
          </a:r>
          <a:endParaRPr lang="en-US" sz="1800" dirty="0"/>
        </a:p>
      </dgm:t>
    </dgm:pt>
    <dgm:pt modelId="{F0489434-3599-4F05-9AFA-49B0CF4B3C17}" type="parTrans" cxnId="{7D12BC4C-82FA-4A63-BD18-3A39FE3CBAF6}">
      <dgm:prSet/>
      <dgm:spPr/>
      <dgm:t>
        <a:bodyPr/>
        <a:lstStyle/>
        <a:p>
          <a:endParaRPr lang="en-US"/>
        </a:p>
      </dgm:t>
    </dgm:pt>
    <dgm:pt modelId="{65D0DEB4-D0F7-4B39-A996-EE454D6100B7}" type="sibTrans" cxnId="{7D12BC4C-82FA-4A63-BD18-3A39FE3CBAF6}">
      <dgm:prSet/>
      <dgm:spPr/>
      <dgm:t>
        <a:bodyPr/>
        <a:lstStyle/>
        <a:p>
          <a:endParaRPr lang="en-US"/>
        </a:p>
      </dgm:t>
    </dgm:pt>
    <dgm:pt modelId="{654D2041-79C1-4E99-8286-2327E28C7CF6}">
      <dgm:prSet phldrT="[Text]" custT="1"/>
      <dgm:spPr/>
      <dgm:t>
        <a:bodyPr/>
        <a:lstStyle/>
        <a:p>
          <a:r>
            <a:rPr lang="en-US" sz="1400" dirty="0" err="1" smtClean="0"/>
            <a:t>Arbeits</a:t>
          </a:r>
          <a:r>
            <a:rPr lang="en-US" sz="1400" dirty="0" smtClean="0"/>
            <a:t>- </a:t>
          </a:r>
          <a:r>
            <a:rPr lang="en-US" sz="1400" dirty="0" err="1" smtClean="0"/>
            <a:t>oder</a:t>
          </a:r>
          <a:r>
            <a:rPr lang="en-US" sz="1400" dirty="0" smtClean="0"/>
            <a:t> </a:t>
          </a:r>
          <a:r>
            <a:rPr lang="en-US" sz="1400" dirty="0" err="1" smtClean="0"/>
            <a:t>Freiwilligenerfahrung</a:t>
          </a:r>
          <a:endParaRPr lang="en-US" sz="1400" dirty="0"/>
        </a:p>
      </dgm:t>
    </dgm:pt>
    <dgm:pt modelId="{5A206B67-59EB-4A2A-9D94-27327620B547}" type="parTrans" cxnId="{77B8AB24-87AF-4657-85EE-CB357761863E}">
      <dgm:prSet/>
      <dgm:spPr/>
      <dgm:t>
        <a:bodyPr/>
        <a:lstStyle/>
        <a:p>
          <a:endParaRPr lang="en-US"/>
        </a:p>
      </dgm:t>
    </dgm:pt>
    <dgm:pt modelId="{36DDC213-4555-4B01-847C-0A4D5A3941F8}" type="sibTrans" cxnId="{77B8AB24-87AF-4657-85EE-CB357761863E}">
      <dgm:prSet/>
      <dgm:spPr/>
      <dgm:t>
        <a:bodyPr/>
        <a:lstStyle/>
        <a:p>
          <a:endParaRPr lang="en-US"/>
        </a:p>
      </dgm:t>
    </dgm:pt>
    <dgm:pt modelId="{23CCCD13-7FF1-4E0C-A986-E3640135699F}">
      <dgm:prSet phldrT="[Text]" phldr="1"/>
      <dgm:spPr/>
      <dgm:t>
        <a:bodyPr/>
        <a:lstStyle/>
        <a:p>
          <a:endParaRPr lang="en-US" dirty="0"/>
        </a:p>
      </dgm:t>
    </dgm:pt>
    <dgm:pt modelId="{49A4E5DA-7F04-4709-A13A-FCFFAB9387B2}" type="parTrans" cxnId="{E163B7D5-9679-4326-A7C2-36208669207C}">
      <dgm:prSet/>
      <dgm:spPr/>
      <dgm:t>
        <a:bodyPr/>
        <a:lstStyle/>
        <a:p>
          <a:endParaRPr lang="en-US"/>
        </a:p>
      </dgm:t>
    </dgm:pt>
    <dgm:pt modelId="{73A1A3F8-FEA6-47DA-BDAC-2DC32BBFF5A1}" type="sibTrans" cxnId="{E163B7D5-9679-4326-A7C2-36208669207C}">
      <dgm:prSet/>
      <dgm:spPr/>
      <dgm:t>
        <a:bodyPr/>
        <a:lstStyle/>
        <a:p>
          <a:endParaRPr lang="en-US"/>
        </a:p>
      </dgm:t>
    </dgm:pt>
    <dgm:pt modelId="{599085A3-AA8F-476F-AE54-C436408BE8A9}">
      <dgm:prSet phldrT="[Text]" custT="1"/>
      <dgm:spPr/>
      <dgm:t>
        <a:bodyPr/>
        <a:lstStyle/>
        <a:p>
          <a:r>
            <a:rPr lang="en-US" sz="1200" dirty="0" err="1" smtClean="0"/>
            <a:t>Kompetenzen</a:t>
          </a:r>
          <a:endParaRPr lang="en-US" sz="1100" dirty="0"/>
        </a:p>
      </dgm:t>
    </dgm:pt>
    <dgm:pt modelId="{12EB9051-F2E9-4AF4-9530-B5A449F65780}" type="parTrans" cxnId="{E1D4DCAA-CD07-4E7E-B712-1787AD0A96D8}">
      <dgm:prSet/>
      <dgm:spPr/>
      <dgm:t>
        <a:bodyPr/>
        <a:lstStyle/>
        <a:p>
          <a:endParaRPr lang="en-US"/>
        </a:p>
      </dgm:t>
    </dgm:pt>
    <dgm:pt modelId="{E8A86941-F167-4296-94F3-AFF5DFEB2708}" type="sibTrans" cxnId="{E1D4DCAA-CD07-4E7E-B712-1787AD0A96D8}">
      <dgm:prSet/>
      <dgm:spPr/>
      <dgm:t>
        <a:bodyPr/>
        <a:lstStyle/>
        <a:p>
          <a:endParaRPr lang="en-US"/>
        </a:p>
      </dgm:t>
    </dgm:pt>
    <dgm:pt modelId="{65BEF4DD-D164-4CBF-B181-2838EC27375E}">
      <dgm:prSet phldrT="[Text]" phldr="1"/>
      <dgm:spPr/>
      <dgm:t>
        <a:bodyPr/>
        <a:lstStyle/>
        <a:p>
          <a:endParaRPr lang="en-US" dirty="0"/>
        </a:p>
      </dgm:t>
    </dgm:pt>
    <dgm:pt modelId="{34B4EB70-42C1-44DD-94C2-30FA613EC724}" type="parTrans" cxnId="{239EB1BD-8170-4FE1-A031-BDB0D360C958}">
      <dgm:prSet/>
      <dgm:spPr/>
      <dgm:t>
        <a:bodyPr/>
        <a:lstStyle/>
        <a:p>
          <a:endParaRPr lang="en-US"/>
        </a:p>
      </dgm:t>
    </dgm:pt>
    <dgm:pt modelId="{77A603D4-855C-4CD5-A0BF-B9CBE5A7EC6E}" type="sibTrans" cxnId="{239EB1BD-8170-4FE1-A031-BDB0D360C958}">
      <dgm:prSet/>
      <dgm:spPr/>
      <dgm:t>
        <a:bodyPr/>
        <a:lstStyle/>
        <a:p>
          <a:endParaRPr lang="en-US"/>
        </a:p>
      </dgm:t>
    </dgm:pt>
    <dgm:pt modelId="{5243CEB0-B954-4736-90C2-B52696732CAD}" type="pres">
      <dgm:prSet presAssocID="{910297D3-06E7-44E0-BB89-BA546D1FD40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0A2211-12B1-4F90-A38B-5A01E11B4650}" type="pres">
      <dgm:prSet presAssocID="{9BE62D23-DE4A-45CD-8E73-F318374E9B8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E1CCE-0376-4778-AD6E-AC51790C453D}" type="pres">
      <dgm:prSet presAssocID="{9BE62D23-DE4A-45CD-8E73-F318374E9B84}" presName="gear1srcNode" presStyleLbl="node1" presStyleIdx="0" presStyleCnt="3"/>
      <dgm:spPr/>
      <dgm:t>
        <a:bodyPr/>
        <a:lstStyle/>
        <a:p>
          <a:endParaRPr lang="en-US"/>
        </a:p>
      </dgm:t>
    </dgm:pt>
    <dgm:pt modelId="{3D569F26-2DE4-45DC-9E7A-A5BBE38D92C1}" type="pres">
      <dgm:prSet presAssocID="{9BE62D23-DE4A-45CD-8E73-F318374E9B84}" presName="gear1dstNode" presStyleLbl="node1" presStyleIdx="0" presStyleCnt="3"/>
      <dgm:spPr/>
      <dgm:t>
        <a:bodyPr/>
        <a:lstStyle/>
        <a:p>
          <a:endParaRPr lang="en-US"/>
        </a:p>
      </dgm:t>
    </dgm:pt>
    <dgm:pt modelId="{AC8C247D-4981-41E6-93BA-A4E1F2C06200}" type="pres">
      <dgm:prSet presAssocID="{654D2041-79C1-4E99-8286-2327E28C7CF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97130-394F-4EEB-831B-7F192CA57618}" type="pres">
      <dgm:prSet presAssocID="{654D2041-79C1-4E99-8286-2327E28C7CF6}" presName="gear2srcNode" presStyleLbl="node1" presStyleIdx="1" presStyleCnt="3"/>
      <dgm:spPr/>
      <dgm:t>
        <a:bodyPr/>
        <a:lstStyle/>
        <a:p>
          <a:endParaRPr lang="en-US"/>
        </a:p>
      </dgm:t>
    </dgm:pt>
    <dgm:pt modelId="{41432544-D0AB-4DD0-8063-37EDC13224ED}" type="pres">
      <dgm:prSet presAssocID="{654D2041-79C1-4E99-8286-2327E28C7CF6}" presName="gear2dstNode" presStyleLbl="node1" presStyleIdx="1" presStyleCnt="3"/>
      <dgm:spPr/>
      <dgm:t>
        <a:bodyPr/>
        <a:lstStyle/>
        <a:p>
          <a:endParaRPr lang="en-US"/>
        </a:p>
      </dgm:t>
    </dgm:pt>
    <dgm:pt modelId="{AA67CA16-D1E1-4E5D-969A-CEF838B23DDE}" type="pres">
      <dgm:prSet presAssocID="{599085A3-AA8F-476F-AE54-C436408BE8A9}" presName="gear3" presStyleLbl="node1" presStyleIdx="2" presStyleCnt="3"/>
      <dgm:spPr/>
      <dgm:t>
        <a:bodyPr/>
        <a:lstStyle/>
        <a:p>
          <a:endParaRPr lang="en-US"/>
        </a:p>
      </dgm:t>
    </dgm:pt>
    <dgm:pt modelId="{A5B3FADB-A848-48A0-8A34-EF3897AA7B4C}" type="pres">
      <dgm:prSet presAssocID="{599085A3-AA8F-476F-AE54-C436408BE8A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40E19-812C-48A6-A978-FF54DA4213D5}" type="pres">
      <dgm:prSet presAssocID="{599085A3-AA8F-476F-AE54-C436408BE8A9}" presName="gear3srcNode" presStyleLbl="node1" presStyleIdx="2" presStyleCnt="3"/>
      <dgm:spPr/>
      <dgm:t>
        <a:bodyPr/>
        <a:lstStyle/>
        <a:p>
          <a:endParaRPr lang="en-US"/>
        </a:p>
      </dgm:t>
    </dgm:pt>
    <dgm:pt modelId="{30ABE38C-5CE6-4F43-B776-80064473D52E}" type="pres">
      <dgm:prSet presAssocID="{599085A3-AA8F-476F-AE54-C436408BE8A9}" presName="gear3dstNode" presStyleLbl="node1" presStyleIdx="2" presStyleCnt="3"/>
      <dgm:spPr/>
      <dgm:t>
        <a:bodyPr/>
        <a:lstStyle/>
        <a:p>
          <a:endParaRPr lang="en-US"/>
        </a:p>
      </dgm:t>
    </dgm:pt>
    <dgm:pt modelId="{A764F3FE-7221-4D9B-922A-DBE6317D7E52}" type="pres">
      <dgm:prSet presAssocID="{65D0DEB4-D0F7-4B39-A996-EE454D6100B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B1FCB5A-7F6B-4CDC-9985-9B96276A835E}" type="pres">
      <dgm:prSet presAssocID="{36DDC213-4555-4B01-847C-0A4D5A3941F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3119159-20B5-4D08-8564-8A8DCA0C50E4}" type="pres">
      <dgm:prSet presAssocID="{E8A86941-F167-4296-94F3-AFF5DFEB270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F9DADD2-49E5-4005-979F-BF724FA22F28}" type="presOf" srcId="{599085A3-AA8F-476F-AE54-C436408BE8A9}" destId="{A5B3FADB-A848-48A0-8A34-EF3897AA7B4C}" srcOrd="1" destOrd="0" presId="urn:microsoft.com/office/officeart/2005/8/layout/gear1"/>
    <dgm:cxn modelId="{663B2791-68CF-42AC-A8CC-F94A80D53349}" type="presOf" srcId="{654D2041-79C1-4E99-8286-2327E28C7CF6}" destId="{7F297130-394F-4EEB-831B-7F192CA57618}" srcOrd="1" destOrd="0" presId="urn:microsoft.com/office/officeart/2005/8/layout/gear1"/>
    <dgm:cxn modelId="{0543AF29-6837-4BDB-88F6-3AE512D3ACCB}" type="presOf" srcId="{9BE62D23-DE4A-45CD-8E73-F318374E9B84}" destId="{3D569F26-2DE4-45DC-9E7A-A5BBE38D92C1}" srcOrd="2" destOrd="0" presId="urn:microsoft.com/office/officeart/2005/8/layout/gear1"/>
    <dgm:cxn modelId="{788AA8BF-66EE-4ECA-8697-DF474E37CE69}" type="presOf" srcId="{9BE62D23-DE4A-45CD-8E73-F318374E9B84}" destId="{AB0A2211-12B1-4F90-A38B-5A01E11B4650}" srcOrd="0" destOrd="0" presId="urn:microsoft.com/office/officeart/2005/8/layout/gear1"/>
    <dgm:cxn modelId="{18545CDC-058D-4758-9BED-B1115E3E6CB3}" type="presOf" srcId="{9BE62D23-DE4A-45CD-8E73-F318374E9B84}" destId="{D0FE1CCE-0376-4778-AD6E-AC51790C453D}" srcOrd="1" destOrd="0" presId="urn:microsoft.com/office/officeart/2005/8/layout/gear1"/>
    <dgm:cxn modelId="{3BF5B881-28CC-4ADE-BF37-5210F15DE9B1}" type="presOf" srcId="{599085A3-AA8F-476F-AE54-C436408BE8A9}" destId="{30ABE38C-5CE6-4F43-B776-80064473D52E}" srcOrd="3" destOrd="0" presId="urn:microsoft.com/office/officeart/2005/8/layout/gear1"/>
    <dgm:cxn modelId="{1CB35274-A1B4-4D1C-8094-5E685975A59F}" type="presOf" srcId="{910297D3-06E7-44E0-BB89-BA546D1FD40A}" destId="{5243CEB0-B954-4736-90C2-B52696732CAD}" srcOrd="0" destOrd="0" presId="urn:microsoft.com/office/officeart/2005/8/layout/gear1"/>
    <dgm:cxn modelId="{239EB1BD-8170-4FE1-A031-BDB0D360C958}" srcId="{910297D3-06E7-44E0-BB89-BA546D1FD40A}" destId="{65BEF4DD-D164-4CBF-B181-2838EC27375E}" srcOrd="4" destOrd="0" parTransId="{34B4EB70-42C1-44DD-94C2-30FA613EC724}" sibTransId="{77A603D4-855C-4CD5-A0BF-B9CBE5A7EC6E}"/>
    <dgm:cxn modelId="{20339368-3DF9-4A2C-AB47-69BEE78988EE}" type="presOf" srcId="{E8A86941-F167-4296-94F3-AFF5DFEB2708}" destId="{43119159-20B5-4D08-8564-8A8DCA0C50E4}" srcOrd="0" destOrd="0" presId="urn:microsoft.com/office/officeart/2005/8/layout/gear1"/>
    <dgm:cxn modelId="{7D12BC4C-82FA-4A63-BD18-3A39FE3CBAF6}" srcId="{910297D3-06E7-44E0-BB89-BA546D1FD40A}" destId="{9BE62D23-DE4A-45CD-8E73-F318374E9B84}" srcOrd="0" destOrd="0" parTransId="{F0489434-3599-4F05-9AFA-49B0CF4B3C17}" sibTransId="{65D0DEB4-D0F7-4B39-A996-EE454D6100B7}"/>
    <dgm:cxn modelId="{43D0E1AE-E47A-41A7-80D6-BA860C7DF314}" type="presOf" srcId="{65D0DEB4-D0F7-4B39-A996-EE454D6100B7}" destId="{A764F3FE-7221-4D9B-922A-DBE6317D7E52}" srcOrd="0" destOrd="0" presId="urn:microsoft.com/office/officeart/2005/8/layout/gear1"/>
    <dgm:cxn modelId="{545C7559-B93E-46F0-8B94-190A4B34D4B9}" type="presOf" srcId="{654D2041-79C1-4E99-8286-2327E28C7CF6}" destId="{AC8C247D-4981-41E6-93BA-A4E1F2C06200}" srcOrd="0" destOrd="0" presId="urn:microsoft.com/office/officeart/2005/8/layout/gear1"/>
    <dgm:cxn modelId="{E1D4DCAA-CD07-4E7E-B712-1787AD0A96D8}" srcId="{910297D3-06E7-44E0-BB89-BA546D1FD40A}" destId="{599085A3-AA8F-476F-AE54-C436408BE8A9}" srcOrd="2" destOrd="0" parTransId="{12EB9051-F2E9-4AF4-9530-B5A449F65780}" sibTransId="{E8A86941-F167-4296-94F3-AFF5DFEB2708}"/>
    <dgm:cxn modelId="{6D37325C-55AE-4DA8-8E3D-86AFF1AE7676}" type="presOf" srcId="{599085A3-AA8F-476F-AE54-C436408BE8A9}" destId="{4DF40E19-812C-48A6-A978-FF54DA4213D5}" srcOrd="2" destOrd="0" presId="urn:microsoft.com/office/officeart/2005/8/layout/gear1"/>
    <dgm:cxn modelId="{218713B3-F973-4375-90A9-90AFEEB393C9}" type="presOf" srcId="{599085A3-AA8F-476F-AE54-C436408BE8A9}" destId="{AA67CA16-D1E1-4E5D-969A-CEF838B23DDE}" srcOrd="0" destOrd="0" presId="urn:microsoft.com/office/officeart/2005/8/layout/gear1"/>
    <dgm:cxn modelId="{E163B7D5-9679-4326-A7C2-36208669207C}" srcId="{910297D3-06E7-44E0-BB89-BA546D1FD40A}" destId="{23CCCD13-7FF1-4E0C-A986-E3640135699F}" srcOrd="3" destOrd="0" parTransId="{49A4E5DA-7F04-4709-A13A-FCFFAB9387B2}" sibTransId="{73A1A3F8-FEA6-47DA-BDAC-2DC32BBFF5A1}"/>
    <dgm:cxn modelId="{E0BA932B-82BB-46B2-BB0D-8ED15AF4B92F}" type="presOf" srcId="{654D2041-79C1-4E99-8286-2327E28C7CF6}" destId="{41432544-D0AB-4DD0-8063-37EDC13224ED}" srcOrd="2" destOrd="0" presId="urn:microsoft.com/office/officeart/2005/8/layout/gear1"/>
    <dgm:cxn modelId="{77B8AB24-87AF-4657-85EE-CB357761863E}" srcId="{910297D3-06E7-44E0-BB89-BA546D1FD40A}" destId="{654D2041-79C1-4E99-8286-2327E28C7CF6}" srcOrd="1" destOrd="0" parTransId="{5A206B67-59EB-4A2A-9D94-27327620B547}" sibTransId="{36DDC213-4555-4B01-847C-0A4D5A3941F8}"/>
    <dgm:cxn modelId="{791FD390-C0AA-4684-A5D1-B5A8950BE795}" type="presOf" srcId="{36DDC213-4555-4B01-847C-0A4D5A3941F8}" destId="{CB1FCB5A-7F6B-4CDC-9985-9B96276A835E}" srcOrd="0" destOrd="0" presId="urn:microsoft.com/office/officeart/2005/8/layout/gear1"/>
    <dgm:cxn modelId="{9657F209-07F1-4090-8065-5F4D7EF592BF}" type="presParOf" srcId="{5243CEB0-B954-4736-90C2-B52696732CAD}" destId="{AB0A2211-12B1-4F90-A38B-5A01E11B4650}" srcOrd="0" destOrd="0" presId="urn:microsoft.com/office/officeart/2005/8/layout/gear1"/>
    <dgm:cxn modelId="{F2259E0B-CE0D-4A1B-8E05-1C3720DEACE0}" type="presParOf" srcId="{5243CEB0-B954-4736-90C2-B52696732CAD}" destId="{D0FE1CCE-0376-4778-AD6E-AC51790C453D}" srcOrd="1" destOrd="0" presId="urn:microsoft.com/office/officeart/2005/8/layout/gear1"/>
    <dgm:cxn modelId="{6A28278A-2311-4FB8-8AF0-BD6FA6A968BE}" type="presParOf" srcId="{5243CEB0-B954-4736-90C2-B52696732CAD}" destId="{3D569F26-2DE4-45DC-9E7A-A5BBE38D92C1}" srcOrd="2" destOrd="0" presId="urn:microsoft.com/office/officeart/2005/8/layout/gear1"/>
    <dgm:cxn modelId="{90131A6C-2C72-4469-8AC9-C4FDBDC8AE35}" type="presParOf" srcId="{5243CEB0-B954-4736-90C2-B52696732CAD}" destId="{AC8C247D-4981-41E6-93BA-A4E1F2C06200}" srcOrd="3" destOrd="0" presId="urn:microsoft.com/office/officeart/2005/8/layout/gear1"/>
    <dgm:cxn modelId="{84962C83-A977-446B-8F1A-40AEF486FDAE}" type="presParOf" srcId="{5243CEB0-B954-4736-90C2-B52696732CAD}" destId="{7F297130-394F-4EEB-831B-7F192CA57618}" srcOrd="4" destOrd="0" presId="urn:microsoft.com/office/officeart/2005/8/layout/gear1"/>
    <dgm:cxn modelId="{9C867666-31B3-49CA-8FE8-58A08BDAAB79}" type="presParOf" srcId="{5243CEB0-B954-4736-90C2-B52696732CAD}" destId="{41432544-D0AB-4DD0-8063-37EDC13224ED}" srcOrd="5" destOrd="0" presId="urn:microsoft.com/office/officeart/2005/8/layout/gear1"/>
    <dgm:cxn modelId="{07750B26-4F9C-43FC-AFEE-B3CD2D122B97}" type="presParOf" srcId="{5243CEB0-B954-4736-90C2-B52696732CAD}" destId="{AA67CA16-D1E1-4E5D-969A-CEF838B23DDE}" srcOrd="6" destOrd="0" presId="urn:microsoft.com/office/officeart/2005/8/layout/gear1"/>
    <dgm:cxn modelId="{C85408C9-FF1B-44DE-99B1-763247390D71}" type="presParOf" srcId="{5243CEB0-B954-4736-90C2-B52696732CAD}" destId="{A5B3FADB-A848-48A0-8A34-EF3897AA7B4C}" srcOrd="7" destOrd="0" presId="urn:microsoft.com/office/officeart/2005/8/layout/gear1"/>
    <dgm:cxn modelId="{E79A2A9E-90DB-4812-9FE2-29F8D341AC78}" type="presParOf" srcId="{5243CEB0-B954-4736-90C2-B52696732CAD}" destId="{4DF40E19-812C-48A6-A978-FF54DA4213D5}" srcOrd="8" destOrd="0" presId="urn:microsoft.com/office/officeart/2005/8/layout/gear1"/>
    <dgm:cxn modelId="{87B0D4C2-2930-4883-86A7-3A9D356420C5}" type="presParOf" srcId="{5243CEB0-B954-4736-90C2-B52696732CAD}" destId="{30ABE38C-5CE6-4F43-B776-80064473D52E}" srcOrd="9" destOrd="0" presId="urn:microsoft.com/office/officeart/2005/8/layout/gear1"/>
    <dgm:cxn modelId="{AAE97E1D-3514-454B-B99B-482DD6A516D9}" type="presParOf" srcId="{5243CEB0-B954-4736-90C2-B52696732CAD}" destId="{A764F3FE-7221-4D9B-922A-DBE6317D7E52}" srcOrd="10" destOrd="0" presId="urn:microsoft.com/office/officeart/2005/8/layout/gear1"/>
    <dgm:cxn modelId="{A3000406-BAE6-4BC3-907E-FAF62E80A64D}" type="presParOf" srcId="{5243CEB0-B954-4736-90C2-B52696732CAD}" destId="{CB1FCB5A-7F6B-4CDC-9985-9B96276A835E}" srcOrd="11" destOrd="0" presId="urn:microsoft.com/office/officeart/2005/8/layout/gear1"/>
    <dgm:cxn modelId="{70E6F08D-746E-4227-A65A-E9890FB5FF82}" type="presParOf" srcId="{5243CEB0-B954-4736-90C2-B52696732CAD}" destId="{43119159-20B5-4D08-8564-8A8DCA0C50E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C4A0D-23C5-44A0-9361-D3812E1996D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71E048F-D04A-4856-95D8-90EB22455453}">
      <dgm:prSet phldrT="[Text]"/>
      <dgm:spPr/>
      <dgm:t>
        <a:bodyPr/>
        <a:lstStyle/>
        <a:p>
          <a:r>
            <a:rPr lang="en-US" dirty="0" err="1" smtClean="0"/>
            <a:t>Problemlösungsfähigkeiten</a:t>
          </a:r>
          <a:endParaRPr lang="en-US" dirty="0"/>
        </a:p>
      </dgm:t>
    </dgm:pt>
    <dgm:pt modelId="{C186717B-DD14-4F8C-8665-F0624A8C0AA5}" type="parTrans" cxnId="{5EE1A8BF-1672-4E76-A7A9-5F09892B673C}">
      <dgm:prSet/>
      <dgm:spPr/>
      <dgm:t>
        <a:bodyPr/>
        <a:lstStyle/>
        <a:p>
          <a:endParaRPr lang="en-US"/>
        </a:p>
      </dgm:t>
    </dgm:pt>
    <dgm:pt modelId="{033559F5-37CE-4FBB-A8FC-77466F644F22}" type="sibTrans" cxnId="{5EE1A8BF-1672-4E76-A7A9-5F09892B673C}">
      <dgm:prSet/>
      <dgm:spPr/>
      <dgm:t>
        <a:bodyPr/>
        <a:lstStyle/>
        <a:p>
          <a:endParaRPr lang="en-US"/>
        </a:p>
      </dgm:t>
    </dgm:pt>
    <dgm:pt modelId="{1CDFDCFC-DE4E-4A4B-A943-385EFC600816}">
      <dgm:prSet phldrT="[Text]"/>
      <dgm:spPr/>
      <dgm:t>
        <a:bodyPr/>
        <a:lstStyle/>
        <a:p>
          <a:r>
            <a:rPr lang="en-US" dirty="0" err="1" smtClean="0"/>
            <a:t>Fähigkeit</a:t>
          </a:r>
          <a:r>
            <a:rPr lang="en-US" dirty="0" smtClean="0"/>
            <a:t> </a:t>
          </a:r>
          <a:r>
            <a:rPr lang="en-US" dirty="0" err="1" smtClean="0"/>
            <a:t>zur</a:t>
          </a:r>
          <a:r>
            <a:rPr lang="en-US" dirty="0" smtClean="0"/>
            <a:t> </a:t>
          </a:r>
          <a:r>
            <a:rPr lang="en-US" dirty="0" err="1" smtClean="0"/>
            <a:t>Arbeit</a:t>
          </a:r>
          <a:r>
            <a:rPr lang="en-US" dirty="0" smtClean="0"/>
            <a:t> in Teams</a:t>
          </a:r>
          <a:endParaRPr lang="en-US" dirty="0"/>
        </a:p>
      </dgm:t>
    </dgm:pt>
    <dgm:pt modelId="{C0F022DA-7487-464F-8B3D-3EF773849982}" type="parTrans" cxnId="{64B4E1A2-CA11-4197-B403-8BABAE703C60}">
      <dgm:prSet/>
      <dgm:spPr/>
      <dgm:t>
        <a:bodyPr/>
        <a:lstStyle/>
        <a:p>
          <a:endParaRPr lang="en-US"/>
        </a:p>
      </dgm:t>
    </dgm:pt>
    <dgm:pt modelId="{A69ADA38-235F-454A-B846-525D8CD88677}" type="sibTrans" cxnId="{64B4E1A2-CA11-4197-B403-8BABAE703C60}">
      <dgm:prSet/>
      <dgm:spPr/>
      <dgm:t>
        <a:bodyPr/>
        <a:lstStyle/>
        <a:p>
          <a:endParaRPr lang="en-US"/>
        </a:p>
      </dgm:t>
    </dgm:pt>
    <dgm:pt modelId="{B13348A9-2A9E-4381-BE69-C64CC3EEAEED}">
      <dgm:prSet phldrT="[Text]"/>
      <dgm:spPr/>
      <dgm:t>
        <a:bodyPr/>
        <a:lstStyle/>
        <a:p>
          <a:r>
            <a:rPr lang="en-US" dirty="0" err="1" smtClean="0"/>
            <a:t>schriftliche</a:t>
          </a:r>
          <a:r>
            <a:rPr lang="en-US" dirty="0" smtClean="0"/>
            <a:t> </a:t>
          </a:r>
          <a:r>
            <a:rPr lang="en-US" dirty="0" err="1" smtClean="0"/>
            <a:t>Kommunikationsfähigkeiten</a:t>
          </a:r>
          <a:endParaRPr lang="en-US" dirty="0"/>
        </a:p>
      </dgm:t>
    </dgm:pt>
    <dgm:pt modelId="{E9F2B4FE-4C6B-4FAD-BC15-46792177B8AF}" type="parTrans" cxnId="{A34C5F7A-D114-4D9C-A079-C1CB33FDB516}">
      <dgm:prSet/>
      <dgm:spPr/>
      <dgm:t>
        <a:bodyPr/>
        <a:lstStyle/>
        <a:p>
          <a:endParaRPr lang="en-US"/>
        </a:p>
      </dgm:t>
    </dgm:pt>
    <dgm:pt modelId="{ECC0586B-D6A3-4F19-8662-FC366C661737}" type="sibTrans" cxnId="{A34C5F7A-D114-4D9C-A079-C1CB33FDB516}">
      <dgm:prSet/>
      <dgm:spPr/>
      <dgm:t>
        <a:bodyPr/>
        <a:lstStyle/>
        <a:p>
          <a:endParaRPr lang="en-US"/>
        </a:p>
      </dgm:t>
    </dgm:pt>
    <dgm:pt modelId="{FD232879-D01C-48CB-A382-0B0E6D5C7F57}">
      <dgm:prSet phldrT="[Text]"/>
      <dgm:spPr/>
      <dgm:t>
        <a:bodyPr/>
        <a:lstStyle/>
        <a:p>
          <a:r>
            <a:rPr lang="en-US" dirty="0" err="1" smtClean="0"/>
            <a:t>Führungfähigkeiten</a:t>
          </a:r>
          <a:endParaRPr lang="en-US" dirty="0"/>
        </a:p>
      </dgm:t>
    </dgm:pt>
    <dgm:pt modelId="{2B4ABB64-5F37-4DA9-945E-D9794A101C26}" type="parTrans" cxnId="{BF777AFB-039D-4EFD-BF71-33F60E4B2B1E}">
      <dgm:prSet/>
      <dgm:spPr/>
      <dgm:t>
        <a:bodyPr/>
        <a:lstStyle/>
        <a:p>
          <a:endParaRPr lang="en-US"/>
        </a:p>
      </dgm:t>
    </dgm:pt>
    <dgm:pt modelId="{B7168ED3-999D-4A77-AAAC-6AA25F01D6B1}" type="sibTrans" cxnId="{BF777AFB-039D-4EFD-BF71-33F60E4B2B1E}">
      <dgm:prSet/>
      <dgm:spPr/>
      <dgm:t>
        <a:bodyPr/>
        <a:lstStyle/>
        <a:p>
          <a:endParaRPr lang="en-US"/>
        </a:p>
      </dgm:t>
    </dgm:pt>
    <dgm:pt modelId="{58EA66EC-56A6-4AA6-92B2-07E47083CF7E}">
      <dgm:prSet phldrT="[Text]"/>
      <dgm:spPr/>
      <dgm:t>
        <a:bodyPr/>
        <a:lstStyle/>
        <a:p>
          <a:r>
            <a:rPr lang="en-US" dirty="0" err="1" smtClean="0"/>
            <a:t>hohe</a:t>
          </a:r>
          <a:r>
            <a:rPr lang="en-US" dirty="0" smtClean="0"/>
            <a:t> </a:t>
          </a:r>
          <a:r>
            <a:rPr lang="en-US" dirty="0" err="1" smtClean="0"/>
            <a:t>Arbeitsmoral</a:t>
          </a:r>
          <a:endParaRPr lang="en-US" dirty="0"/>
        </a:p>
      </dgm:t>
    </dgm:pt>
    <dgm:pt modelId="{3A6DC7BD-3717-4DD8-9381-D68387F32686}" type="parTrans" cxnId="{FD984359-7E8F-4848-B784-DBB11D0A6352}">
      <dgm:prSet/>
      <dgm:spPr/>
      <dgm:t>
        <a:bodyPr/>
        <a:lstStyle/>
        <a:p>
          <a:endParaRPr lang="en-US"/>
        </a:p>
      </dgm:t>
    </dgm:pt>
    <dgm:pt modelId="{2CB96FC2-8C3E-4D04-AEF3-7EE37C87C1C3}" type="sibTrans" cxnId="{FD984359-7E8F-4848-B784-DBB11D0A6352}">
      <dgm:prSet/>
      <dgm:spPr/>
      <dgm:t>
        <a:bodyPr/>
        <a:lstStyle/>
        <a:p>
          <a:endParaRPr lang="en-US"/>
        </a:p>
      </dgm:t>
    </dgm:pt>
    <dgm:pt modelId="{B243DAD3-F4F0-4ECB-B27D-F6CAFD8711A2}">
      <dgm:prSet phldrT="[Text]"/>
      <dgm:spPr/>
      <dgm:t>
        <a:bodyPr/>
        <a:lstStyle/>
        <a:p>
          <a:r>
            <a:rPr lang="en-US" dirty="0" err="1" smtClean="0"/>
            <a:t>analytische</a:t>
          </a:r>
          <a:r>
            <a:rPr lang="en-US" dirty="0" smtClean="0"/>
            <a:t> </a:t>
          </a:r>
          <a:r>
            <a:rPr lang="en-US" dirty="0" err="1" smtClean="0"/>
            <a:t>Fähigkeiten</a:t>
          </a:r>
          <a:r>
            <a:rPr lang="en-US" dirty="0" smtClean="0"/>
            <a:t>/ </a:t>
          </a:r>
          <a:r>
            <a:rPr lang="en-US" dirty="0" err="1" smtClean="0"/>
            <a:t>Gefühl</a:t>
          </a:r>
          <a:r>
            <a:rPr lang="en-US" dirty="0" smtClean="0"/>
            <a:t> für </a:t>
          </a:r>
          <a:r>
            <a:rPr lang="en-US" dirty="0" err="1" smtClean="0"/>
            <a:t>Zahlen</a:t>
          </a:r>
          <a:endParaRPr lang="en-US" dirty="0"/>
        </a:p>
      </dgm:t>
    </dgm:pt>
    <dgm:pt modelId="{099582A6-582E-4CA5-A04C-00A1B2ED6DC9}" type="parTrans" cxnId="{48294B7D-DFE9-4116-B2CE-F8EAFF26F716}">
      <dgm:prSet/>
      <dgm:spPr/>
      <dgm:t>
        <a:bodyPr/>
        <a:lstStyle/>
        <a:p>
          <a:endParaRPr lang="en-US"/>
        </a:p>
      </dgm:t>
    </dgm:pt>
    <dgm:pt modelId="{BDB100B9-EDF5-4AFF-8078-E0039DF11C6A}" type="sibTrans" cxnId="{48294B7D-DFE9-4116-B2CE-F8EAFF26F716}">
      <dgm:prSet/>
      <dgm:spPr/>
      <dgm:t>
        <a:bodyPr/>
        <a:lstStyle/>
        <a:p>
          <a:endParaRPr lang="en-US"/>
        </a:p>
      </dgm:t>
    </dgm:pt>
    <dgm:pt modelId="{BE535B6F-1E07-44B8-A5A6-DB445C4B5000}">
      <dgm:prSet phldrT="[Text]"/>
      <dgm:spPr/>
      <dgm:t>
        <a:bodyPr/>
        <a:lstStyle/>
        <a:p>
          <a:r>
            <a:rPr lang="en-US" dirty="0" err="1" smtClean="0"/>
            <a:t>verbale</a:t>
          </a:r>
          <a:r>
            <a:rPr lang="en-US" dirty="0" smtClean="0"/>
            <a:t> </a:t>
          </a:r>
          <a:r>
            <a:rPr lang="en-US" dirty="0" err="1" smtClean="0"/>
            <a:t>Kommunikationsfähigkeiten</a:t>
          </a:r>
          <a:endParaRPr lang="en-US" dirty="0"/>
        </a:p>
      </dgm:t>
    </dgm:pt>
    <dgm:pt modelId="{FE4A183F-35F3-4DEC-9845-58369CCCCE03}" type="parTrans" cxnId="{51684B40-B97C-43E1-936A-8D9B89B3A072}">
      <dgm:prSet/>
      <dgm:spPr/>
      <dgm:t>
        <a:bodyPr/>
        <a:lstStyle/>
        <a:p>
          <a:endParaRPr lang="en-US"/>
        </a:p>
      </dgm:t>
    </dgm:pt>
    <dgm:pt modelId="{046F66F3-8FDF-49DC-9582-EC1DE8DBB607}" type="sibTrans" cxnId="{51684B40-B97C-43E1-936A-8D9B89B3A072}">
      <dgm:prSet/>
      <dgm:spPr/>
      <dgm:t>
        <a:bodyPr/>
        <a:lstStyle/>
        <a:p>
          <a:endParaRPr lang="en-US"/>
        </a:p>
      </dgm:t>
    </dgm:pt>
    <dgm:pt modelId="{B824FBC0-2A68-4C8D-9B75-1DE59BC62BF6}">
      <dgm:prSet phldrT="[Text]"/>
      <dgm:spPr/>
      <dgm:t>
        <a:bodyPr/>
        <a:lstStyle/>
        <a:p>
          <a:r>
            <a:rPr lang="en-US" dirty="0" smtClean="0"/>
            <a:t>Initiative</a:t>
          </a:r>
          <a:endParaRPr lang="en-US" dirty="0"/>
        </a:p>
      </dgm:t>
    </dgm:pt>
    <dgm:pt modelId="{6B4EBCCE-6E4E-4428-9AEC-8C3528BC5F46}" type="parTrans" cxnId="{0C689180-61A7-4B13-8479-D55610082F16}">
      <dgm:prSet/>
      <dgm:spPr/>
      <dgm:t>
        <a:bodyPr/>
        <a:lstStyle/>
        <a:p>
          <a:endParaRPr lang="en-US"/>
        </a:p>
      </dgm:t>
    </dgm:pt>
    <dgm:pt modelId="{D9BBA180-9EA8-4432-9E07-F47DFA122430}" type="sibTrans" cxnId="{0C689180-61A7-4B13-8479-D55610082F16}">
      <dgm:prSet/>
      <dgm:spPr/>
      <dgm:t>
        <a:bodyPr/>
        <a:lstStyle/>
        <a:p>
          <a:endParaRPr lang="en-US"/>
        </a:p>
      </dgm:t>
    </dgm:pt>
    <dgm:pt modelId="{F7BA4E66-D984-4EFF-B861-45C1A95B210B}">
      <dgm:prSet phldrT="[Text]"/>
      <dgm:spPr/>
      <dgm:t>
        <a:bodyPr/>
        <a:lstStyle/>
        <a:p>
          <a:r>
            <a:rPr lang="en-US" dirty="0" err="1" smtClean="0"/>
            <a:t>detailorientiert</a:t>
          </a:r>
          <a:endParaRPr lang="en-US" dirty="0"/>
        </a:p>
      </dgm:t>
    </dgm:pt>
    <dgm:pt modelId="{47BB9183-22C5-465D-B34C-AE97C2FF4D94}" type="parTrans" cxnId="{3997E2E5-EF5A-4FAC-952C-0FFD978E2936}">
      <dgm:prSet/>
      <dgm:spPr/>
      <dgm:t>
        <a:bodyPr/>
        <a:lstStyle/>
        <a:p>
          <a:endParaRPr lang="en-US"/>
        </a:p>
      </dgm:t>
    </dgm:pt>
    <dgm:pt modelId="{1296F373-7442-4C4F-8E24-44E597533107}" type="sibTrans" cxnId="{3997E2E5-EF5A-4FAC-952C-0FFD978E2936}">
      <dgm:prSet/>
      <dgm:spPr/>
      <dgm:t>
        <a:bodyPr/>
        <a:lstStyle/>
        <a:p>
          <a:endParaRPr lang="en-US"/>
        </a:p>
      </dgm:t>
    </dgm:pt>
    <dgm:pt modelId="{53141357-3B73-467E-A92F-757A489A5713}">
      <dgm:prSet phldrT="[Text]"/>
      <dgm:spPr/>
      <dgm:t>
        <a:bodyPr/>
        <a:lstStyle/>
        <a:p>
          <a:r>
            <a:rPr lang="en-US" dirty="0" err="1" smtClean="0"/>
            <a:t>Flexibilität</a:t>
          </a:r>
          <a:r>
            <a:rPr lang="en-US" dirty="0" smtClean="0"/>
            <a:t>/</a:t>
          </a:r>
          <a:r>
            <a:rPr lang="en-US" dirty="0" err="1" smtClean="0"/>
            <a:t>Anpassungsfähigkeit</a:t>
          </a:r>
          <a:endParaRPr lang="en-US" dirty="0"/>
        </a:p>
      </dgm:t>
    </dgm:pt>
    <dgm:pt modelId="{9817A008-901D-46DC-934C-E964A94309E6}" type="parTrans" cxnId="{AA6F3788-6372-4691-9029-6562FB6D3DA7}">
      <dgm:prSet/>
      <dgm:spPr/>
      <dgm:t>
        <a:bodyPr/>
        <a:lstStyle/>
        <a:p>
          <a:endParaRPr lang="en-US"/>
        </a:p>
      </dgm:t>
    </dgm:pt>
    <dgm:pt modelId="{B2950B51-ACA1-4219-BEBD-3B2ABB5197F7}" type="sibTrans" cxnId="{AA6F3788-6372-4691-9029-6562FB6D3DA7}">
      <dgm:prSet/>
      <dgm:spPr/>
      <dgm:t>
        <a:bodyPr/>
        <a:lstStyle/>
        <a:p>
          <a:endParaRPr lang="en-US"/>
        </a:p>
      </dgm:t>
    </dgm:pt>
    <dgm:pt modelId="{40A5FB8A-3CC4-4410-9F21-2B20E924DE54}">
      <dgm:prSet phldrT="[Text]"/>
      <dgm:spPr/>
      <dgm:t>
        <a:bodyPr/>
        <a:lstStyle/>
        <a:p>
          <a:r>
            <a:rPr lang="en-US" dirty="0" err="1" smtClean="0"/>
            <a:t>technische</a:t>
          </a:r>
          <a:r>
            <a:rPr lang="en-US" dirty="0" smtClean="0"/>
            <a:t> </a:t>
          </a:r>
          <a:r>
            <a:rPr lang="en-US" dirty="0" err="1" smtClean="0"/>
            <a:t>Fähigkeiten</a:t>
          </a:r>
          <a:endParaRPr lang="en-US" dirty="0"/>
        </a:p>
      </dgm:t>
    </dgm:pt>
    <dgm:pt modelId="{32CB9307-CF34-4206-8C99-0F731EB9CA80}" type="parTrans" cxnId="{0CE5E6A1-3471-4CD1-AC9E-E154C2D1E0D8}">
      <dgm:prSet/>
      <dgm:spPr/>
      <dgm:t>
        <a:bodyPr/>
        <a:lstStyle/>
        <a:p>
          <a:endParaRPr lang="en-US"/>
        </a:p>
      </dgm:t>
    </dgm:pt>
    <dgm:pt modelId="{CB0DFA82-BC29-4B80-8C1A-38574C02AA56}" type="sibTrans" cxnId="{0CE5E6A1-3471-4CD1-AC9E-E154C2D1E0D8}">
      <dgm:prSet/>
      <dgm:spPr/>
      <dgm:t>
        <a:bodyPr/>
        <a:lstStyle/>
        <a:p>
          <a:endParaRPr lang="en-US"/>
        </a:p>
      </dgm:t>
    </dgm:pt>
    <dgm:pt modelId="{3EC31B2D-1745-4943-8152-3EEDB016E56A}">
      <dgm:prSet phldrT="[Text]"/>
      <dgm:spPr/>
      <dgm:t>
        <a:bodyPr/>
        <a:lstStyle/>
        <a:p>
          <a:r>
            <a:rPr lang="en-US" dirty="0" err="1" smtClean="0"/>
            <a:t>Interpersonelle</a:t>
          </a:r>
          <a:r>
            <a:rPr lang="en-US" dirty="0" smtClean="0"/>
            <a:t> </a:t>
          </a:r>
          <a:r>
            <a:rPr lang="en-US" dirty="0" err="1" smtClean="0"/>
            <a:t>Fähigkeiten</a:t>
          </a:r>
          <a:r>
            <a:rPr lang="en-US" dirty="0" smtClean="0"/>
            <a:t> (in </a:t>
          </a:r>
          <a:r>
            <a:rPr lang="en-US" dirty="0" err="1" smtClean="0"/>
            <a:t>Bezug</a:t>
          </a:r>
          <a:r>
            <a:rPr lang="en-US" dirty="0" smtClean="0"/>
            <a:t> auf </a:t>
          </a:r>
          <a:r>
            <a:rPr lang="en-US" dirty="0" err="1" smtClean="0"/>
            <a:t>andere</a:t>
          </a:r>
          <a:r>
            <a:rPr lang="en-US" dirty="0" smtClean="0"/>
            <a:t> Menschen)</a:t>
          </a:r>
          <a:endParaRPr lang="en-US" dirty="0"/>
        </a:p>
      </dgm:t>
    </dgm:pt>
    <dgm:pt modelId="{514EBB07-5D4E-4C0C-9836-4C48F37FAD35}" type="parTrans" cxnId="{4F13E478-8011-4228-B4B4-67D80BE24B37}">
      <dgm:prSet/>
      <dgm:spPr/>
      <dgm:t>
        <a:bodyPr/>
        <a:lstStyle/>
        <a:p>
          <a:endParaRPr lang="en-US"/>
        </a:p>
      </dgm:t>
    </dgm:pt>
    <dgm:pt modelId="{4ADBF6FB-7FA7-4B95-897E-3EF06BD74F3A}" type="sibTrans" cxnId="{4F13E478-8011-4228-B4B4-67D80BE24B37}">
      <dgm:prSet/>
      <dgm:spPr/>
      <dgm:t>
        <a:bodyPr/>
        <a:lstStyle/>
        <a:p>
          <a:endParaRPr lang="en-US"/>
        </a:p>
      </dgm:t>
    </dgm:pt>
    <dgm:pt modelId="{8DD8D210-E463-4D33-8094-6127AC63F156}">
      <dgm:prSet phldrT="[Text]"/>
      <dgm:spPr/>
      <dgm:t>
        <a:bodyPr/>
        <a:lstStyle/>
        <a:p>
          <a:r>
            <a:rPr lang="en-US" dirty="0" err="1" smtClean="0"/>
            <a:t>Computerkenntnisse</a:t>
          </a:r>
          <a:endParaRPr lang="en-US" dirty="0"/>
        </a:p>
      </dgm:t>
    </dgm:pt>
    <dgm:pt modelId="{D79DC3A7-FAFD-4F1C-8C15-DBC4DCC42242}" type="parTrans" cxnId="{932F2DFF-5B15-46E4-BE26-5FED701C9C14}">
      <dgm:prSet/>
      <dgm:spPr/>
      <dgm:t>
        <a:bodyPr/>
        <a:lstStyle/>
        <a:p>
          <a:endParaRPr lang="en-US"/>
        </a:p>
      </dgm:t>
    </dgm:pt>
    <dgm:pt modelId="{5FDA18DC-AEF6-407E-A2FD-F0A503A62186}" type="sibTrans" cxnId="{932F2DFF-5B15-46E4-BE26-5FED701C9C14}">
      <dgm:prSet/>
      <dgm:spPr/>
      <dgm:t>
        <a:bodyPr/>
        <a:lstStyle/>
        <a:p>
          <a:endParaRPr lang="en-US"/>
        </a:p>
      </dgm:t>
    </dgm:pt>
    <dgm:pt modelId="{5EC80E02-F701-4EB0-A756-8178F8EB0BA0}">
      <dgm:prSet phldrT="[Text]"/>
      <dgm:spPr/>
      <dgm:t>
        <a:bodyPr/>
        <a:lstStyle/>
        <a:p>
          <a:r>
            <a:rPr lang="en-US" dirty="0" err="1" smtClean="0"/>
            <a:t>Organisationsfähigkeit</a:t>
          </a:r>
          <a:endParaRPr lang="en-US" dirty="0"/>
        </a:p>
      </dgm:t>
    </dgm:pt>
    <dgm:pt modelId="{D7D282F2-63B2-46BC-B11E-C0D93258CBB3}" type="parTrans" cxnId="{E55AEA7A-F41C-4A2A-9F41-8F7E1A9660C7}">
      <dgm:prSet/>
      <dgm:spPr/>
      <dgm:t>
        <a:bodyPr/>
        <a:lstStyle/>
        <a:p>
          <a:endParaRPr lang="en-US"/>
        </a:p>
      </dgm:t>
    </dgm:pt>
    <dgm:pt modelId="{51045F00-2CA7-4CD7-A80E-A516216EE53E}" type="sibTrans" cxnId="{E55AEA7A-F41C-4A2A-9F41-8F7E1A9660C7}">
      <dgm:prSet/>
      <dgm:spPr/>
      <dgm:t>
        <a:bodyPr/>
        <a:lstStyle/>
        <a:p>
          <a:endParaRPr lang="en-US"/>
        </a:p>
      </dgm:t>
    </dgm:pt>
    <dgm:pt modelId="{9412824E-36DE-4D19-8676-54A65CEA7CD7}">
      <dgm:prSet phldrT="[Text]"/>
      <dgm:spPr/>
      <dgm:t>
        <a:bodyPr/>
        <a:lstStyle/>
        <a:p>
          <a:r>
            <a:rPr lang="en-US" dirty="0" err="1" smtClean="0"/>
            <a:t>strategische</a:t>
          </a:r>
          <a:r>
            <a:rPr lang="en-US" dirty="0" smtClean="0"/>
            <a:t> </a:t>
          </a:r>
          <a:r>
            <a:rPr lang="en-US" dirty="0" err="1" smtClean="0"/>
            <a:t>Planungsfähigkeiten</a:t>
          </a:r>
          <a:endParaRPr lang="en-US" dirty="0"/>
        </a:p>
      </dgm:t>
    </dgm:pt>
    <dgm:pt modelId="{8BA7A3FD-C0BA-42CC-ABAB-1E6C39056FC7}" type="parTrans" cxnId="{3D633C40-1B6C-4A14-A363-5D5CC9B9767F}">
      <dgm:prSet/>
      <dgm:spPr/>
      <dgm:t>
        <a:bodyPr/>
        <a:lstStyle/>
        <a:p>
          <a:endParaRPr lang="en-US"/>
        </a:p>
      </dgm:t>
    </dgm:pt>
    <dgm:pt modelId="{2E44D3B7-5207-45F9-9061-6D81F2AF9AAF}" type="sibTrans" cxnId="{3D633C40-1B6C-4A14-A363-5D5CC9B9767F}">
      <dgm:prSet/>
      <dgm:spPr/>
      <dgm:t>
        <a:bodyPr/>
        <a:lstStyle/>
        <a:p>
          <a:endParaRPr lang="en-US"/>
        </a:p>
      </dgm:t>
    </dgm:pt>
    <dgm:pt modelId="{2E731FB6-19B6-46F7-9F77-78BC57F0CFCD}">
      <dgm:prSet phldrT="[Text]"/>
      <dgm:spPr/>
      <dgm:t>
        <a:bodyPr/>
        <a:lstStyle/>
        <a:p>
          <a:r>
            <a:rPr lang="en-US" dirty="0" err="1" smtClean="0"/>
            <a:t>Kreativität</a:t>
          </a:r>
          <a:endParaRPr lang="en-US" dirty="0"/>
        </a:p>
      </dgm:t>
    </dgm:pt>
    <dgm:pt modelId="{39002248-CCDC-46BE-83B5-3948E000E153}" type="parTrans" cxnId="{0E875299-0834-4784-891A-A299B4884656}">
      <dgm:prSet/>
      <dgm:spPr/>
      <dgm:t>
        <a:bodyPr/>
        <a:lstStyle/>
        <a:p>
          <a:endParaRPr lang="en-US"/>
        </a:p>
      </dgm:t>
    </dgm:pt>
    <dgm:pt modelId="{37B376E6-E23B-4290-AFCC-2013D47B074D}" type="sibTrans" cxnId="{0E875299-0834-4784-891A-A299B4884656}">
      <dgm:prSet/>
      <dgm:spPr/>
      <dgm:t>
        <a:bodyPr/>
        <a:lstStyle/>
        <a:p>
          <a:endParaRPr lang="en-US"/>
        </a:p>
      </dgm:t>
    </dgm:pt>
    <dgm:pt modelId="{C98AB85F-603F-453F-9C44-2E60C2B1267F}">
      <dgm:prSet phldrT="[Text]"/>
      <dgm:spPr/>
      <dgm:t>
        <a:bodyPr/>
        <a:lstStyle/>
        <a:p>
          <a:r>
            <a:rPr lang="en-US" dirty="0" err="1" smtClean="0"/>
            <a:t>Freundliche</a:t>
          </a:r>
          <a:r>
            <a:rPr lang="en-US" dirty="0" smtClean="0"/>
            <a:t>/</a:t>
          </a:r>
          <a:r>
            <a:rPr lang="en-US" dirty="0" err="1" smtClean="0"/>
            <a:t>offene</a:t>
          </a:r>
          <a:r>
            <a:rPr lang="en-US" dirty="0" smtClean="0"/>
            <a:t> </a:t>
          </a:r>
          <a:r>
            <a:rPr lang="en-US" dirty="0" err="1" smtClean="0"/>
            <a:t>Persönlichkeit</a:t>
          </a:r>
          <a:endParaRPr lang="en-US" dirty="0"/>
        </a:p>
      </dgm:t>
    </dgm:pt>
    <dgm:pt modelId="{7F22EA90-F8A4-4ACD-A99B-FA4DF6B7FD88}" type="parTrans" cxnId="{A13562E4-0D3E-4C6C-A309-CC22EB40A902}">
      <dgm:prSet/>
      <dgm:spPr/>
      <dgm:t>
        <a:bodyPr/>
        <a:lstStyle/>
        <a:p>
          <a:endParaRPr lang="en-US"/>
        </a:p>
      </dgm:t>
    </dgm:pt>
    <dgm:pt modelId="{6DD31B35-DCEF-4FFD-BC21-3B3A00846F5B}" type="sibTrans" cxnId="{A13562E4-0D3E-4C6C-A309-CC22EB40A902}">
      <dgm:prSet/>
      <dgm:spPr/>
      <dgm:t>
        <a:bodyPr/>
        <a:lstStyle/>
        <a:p>
          <a:endParaRPr lang="en-US"/>
        </a:p>
      </dgm:t>
    </dgm:pt>
    <dgm:pt modelId="{7AE88762-5B31-4381-A208-975A9CA212D4}">
      <dgm:prSet phldrT="[Text]"/>
      <dgm:spPr/>
      <dgm:t>
        <a:bodyPr/>
        <a:lstStyle/>
        <a:p>
          <a:r>
            <a:rPr lang="en-US" dirty="0" err="1" smtClean="0"/>
            <a:t>Feingefühl</a:t>
          </a:r>
          <a:endParaRPr lang="en-US" dirty="0"/>
        </a:p>
      </dgm:t>
    </dgm:pt>
    <dgm:pt modelId="{5BB59E69-B00F-4EE0-9D44-C81EDA8AF294}" type="parTrans" cxnId="{8680FECE-FE57-40F6-8432-27D1B4853E8E}">
      <dgm:prSet/>
      <dgm:spPr/>
      <dgm:t>
        <a:bodyPr/>
        <a:lstStyle/>
        <a:p>
          <a:endParaRPr lang="en-US"/>
        </a:p>
      </dgm:t>
    </dgm:pt>
    <dgm:pt modelId="{8672A11D-B1D1-4257-8960-DB54D60E4D7C}" type="sibTrans" cxnId="{8680FECE-FE57-40F6-8432-27D1B4853E8E}">
      <dgm:prSet/>
      <dgm:spPr/>
      <dgm:t>
        <a:bodyPr/>
        <a:lstStyle/>
        <a:p>
          <a:endParaRPr lang="en-US"/>
        </a:p>
      </dgm:t>
    </dgm:pt>
    <dgm:pt modelId="{36DD154F-399F-4972-8277-BEC04F66D695}">
      <dgm:prSet phldrT="[Text]"/>
      <dgm:spPr/>
      <dgm:t>
        <a:bodyPr/>
        <a:lstStyle/>
        <a:p>
          <a:r>
            <a:rPr lang="en-US" dirty="0" err="1" smtClean="0"/>
            <a:t>Risikobereitschaft</a:t>
          </a:r>
          <a:r>
            <a:rPr lang="en-US" dirty="0" smtClean="0"/>
            <a:t>/ </a:t>
          </a:r>
          <a:r>
            <a:rPr lang="en-US" dirty="0" err="1" smtClean="0"/>
            <a:t>unternehmerische</a:t>
          </a:r>
          <a:r>
            <a:rPr lang="en-US" dirty="0" smtClean="0"/>
            <a:t> </a:t>
          </a:r>
          <a:r>
            <a:rPr lang="en-US" dirty="0" err="1" smtClean="0"/>
            <a:t>Fähigkeiten</a:t>
          </a:r>
          <a:endParaRPr lang="en-US" dirty="0"/>
        </a:p>
      </dgm:t>
    </dgm:pt>
    <dgm:pt modelId="{56F5385C-45DF-4CA7-8759-AD7BF865514A}" type="parTrans" cxnId="{9D9B8953-1A13-4C8B-87CE-40F5A0F7924F}">
      <dgm:prSet/>
      <dgm:spPr/>
      <dgm:t>
        <a:bodyPr/>
        <a:lstStyle/>
        <a:p>
          <a:endParaRPr lang="en-US"/>
        </a:p>
      </dgm:t>
    </dgm:pt>
    <dgm:pt modelId="{28D8202F-EDD8-4941-B711-7517DE1D7725}" type="sibTrans" cxnId="{9D9B8953-1A13-4C8B-87CE-40F5A0F7924F}">
      <dgm:prSet/>
      <dgm:spPr/>
      <dgm:t>
        <a:bodyPr/>
        <a:lstStyle/>
        <a:p>
          <a:endParaRPr lang="en-US"/>
        </a:p>
      </dgm:t>
    </dgm:pt>
    <dgm:pt modelId="{7EAD6B3D-F8F4-463C-BC3A-2C31D2D1F988}">
      <dgm:prSet phldrT="[Text]"/>
      <dgm:spPr/>
      <dgm:t>
        <a:bodyPr/>
        <a:lstStyle/>
        <a:p>
          <a:r>
            <a:rPr lang="en-US" dirty="0" err="1" smtClean="0"/>
            <a:t>Sprachkompetenzen</a:t>
          </a:r>
          <a:endParaRPr lang="en-US" dirty="0"/>
        </a:p>
      </dgm:t>
    </dgm:pt>
    <dgm:pt modelId="{5356BB9C-EDD0-4ED4-81B6-5A8D55BFB27B}" type="parTrans" cxnId="{113C30A3-BA98-4795-987A-A94889FF9450}">
      <dgm:prSet/>
      <dgm:spPr/>
      <dgm:t>
        <a:bodyPr/>
        <a:lstStyle/>
        <a:p>
          <a:endParaRPr lang="en-US"/>
        </a:p>
      </dgm:t>
    </dgm:pt>
    <dgm:pt modelId="{87E17953-F746-4AB1-87AA-4BE004DC84E9}" type="sibTrans" cxnId="{113C30A3-BA98-4795-987A-A94889FF9450}">
      <dgm:prSet/>
      <dgm:spPr/>
      <dgm:t>
        <a:bodyPr/>
        <a:lstStyle/>
        <a:p>
          <a:endParaRPr lang="en-US"/>
        </a:p>
      </dgm:t>
    </dgm:pt>
    <dgm:pt modelId="{D017DE4B-2698-4420-81CA-C22BE4D1B504}" type="pres">
      <dgm:prSet presAssocID="{7ADC4A0D-23C5-44A0-9361-D3812E1996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7B1CB-155F-41B2-BBE1-8355329DAEFA}" type="pres">
      <dgm:prSet presAssocID="{671E048F-D04A-4856-95D8-90EB22455453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37C0B-8877-4053-8009-79DFF514CCBB}" type="pres">
      <dgm:prSet presAssocID="{033559F5-37CE-4FBB-A8FC-77466F644F22}" presName="sibTrans" presStyleCnt="0"/>
      <dgm:spPr/>
    </dgm:pt>
    <dgm:pt modelId="{FDD98936-9C45-4374-894D-229E4B77B7B6}" type="pres">
      <dgm:prSet presAssocID="{1CDFDCFC-DE4E-4A4B-A943-385EFC600816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397A4-E48B-4E39-BE90-F76CEA01D428}" type="pres">
      <dgm:prSet presAssocID="{A69ADA38-235F-454A-B846-525D8CD88677}" presName="sibTrans" presStyleCnt="0"/>
      <dgm:spPr/>
    </dgm:pt>
    <dgm:pt modelId="{B430EECA-49BA-4BCC-8B90-2E480EA01BB1}" type="pres">
      <dgm:prSet presAssocID="{B13348A9-2A9E-4381-BE69-C64CC3EEAEED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487DE-A515-42D8-9CF3-9255B9C72D08}" type="pres">
      <dgm:prSet presAssocID="{ECC0586B-D6A3-4F19-8662-FC366C661737}" presName="sibTrans" presStyleCnt="0"/>
      <dgm:spPr/>
    </dgm:pt>
    <dgm:pt modelId="{C4836E6C-EBD5-439F-B6D9-0CD51F7A66D0}" type="pres">
      <dgm:prSet presAssocID="{FD232879-D01C-48CB-A382-0B0E6D5C7F57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98B8A-C867-4C21-8209-A81A764192F4}" type="pres">
      <dgm:prSet presAssocID="{B7168ED3-999D-4A77-AAAC-6AA25F01D6B1}" presName="sibTrans" presStyleCnt="0"/>
      <dgm:spPr/>
    </dgm:pt>
    <dgm:pt modelId="{762B2C4C-7C33-440A-952F-3B1AB8C022FC}" type="pres">
      <dgm:prSet presAssocID="{58EA66EC-56A6-4AA6-92B2-07E47083CF7E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400EA-8168-46A5-9CE6-8D2EB7808CDB}" type="pres">
      <dgm:prSet presAssocID="{2CB96FC2-8C3E-4D04-AEF3-7EE37C87C1C3}" presName="sibTrans" presStyleCnt="0"/>
      <dgm:spPr/>
    </dgm:pt>
    <dgm:pt modelId="{183996A8-0A36-420D-B5A5-0FC2C0C56A5C}" type="pres">
      <dgm:prSet presAssocID="{B243DAD3-F4F0-4ECB-B27D-F6CAFD8711A2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4EDE5-8E53-456B-B63F-620B20BDE522}" type="pres">
      <dgm:prSet presAssocID="{BDB100B9-EDF5-4AFF-8078-E0039DF11C6A}" presName="sibTrans" presStyleCnt="0"/>
      <dgm:spPr/>
    </dgm:pt>
    <dgm:pt modelId="{B139E759-EA0D-4A24-8E9F-907B58C3A7C0}" type="pres">
      <dgm:prSet presAssocID="{BE535B6F-1E07-44B8-A5A6-DB445C4B5000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0CE76-BB9D-4936-A98E-D8E883A4E3B9}" type="pres">
      <dgm:prSet presAssocID="{046F66F3-8FDF-49DC-9582-EC1DE8DBB607}" presName="sibTrans" presStyleCnt="0"/>
      <dgm:spPr/>
    </dgm:pt>
    <dgm:pt modelId="{DD7C4C18-3836-446F-A1D1-BC81A1BD4072}" type="pres">
      <dgm:prSet presAssocID="{B824FBC0-2A68-4C8D-9B75-1DE59BC62BF6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BB91F-ED1B-4B22-B247-679020A5B7B9}" type="pres">
      <dgm:prSet presAssocID="{D9BBA180-9EA8-4432-9E07-F47DFA122430}" presName="sibTrans" presStyleCnt="0"/>
      <dgm:spPr/>
    </dgm:pt>
    <dgm:pt modelId="{5C370474-EC49-478C-B041-124E678CCDB6}" type="pres">
      <dgm:prSet presAssocID="{F7BA4E66-D984-4EFF-B861-45C1A95B210B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9D56D-FB73-45B7-8378-A7C5615D940F}" type="pres">
      <dgm:prSet presAssocID="{1296F373-7442-4C4F-8E24-44E597533107}" presName="sibTrans" presStyleCnt="0"/>
      <dgm:spPr/>
    </dgm:pt>
    <dgm:pt modelId="{2306DA04-3D3D-4DBD-84E5-0A003A28DD76}" type="pres">
      <dgm:prSet presAssocID="{53141357-3B73-467E-A92F-757A489A5713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E983A-3A0E-46F3-8218-23ABCEDF4D7C}" type="pres">
      <dgm:prSet presAssocID="{B2950B51-ACA1-4219-BEBD-3B2ABB5197F7}" presName="sibTrans" presStyleCnt="0"/>
      <dgm:spPr/>
    </dgm:pt>
    <dgm:pt modelId="{95411235-6136-44D2-A1AC-E0302405AFEE}" type="pres">
      <dgm:prSet presAssocID="{40A5FB8A-3CC4-4410-9F21-2B20E924DE54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7094D-4050-47B7-996E-68B8B790F00D}" type="pres">
      <dgm:prSet presAssocID="{CB0DFA82-BC29-4B80-8C1A-38574C02AA56}" presName="sibTrans" presStyleCnt="0"/>
      <dgm:spPr/>
    </dgm:pt>
    <dgm:pt modelId="{58BE8CFC-BA18-40EB-98EA-0EBD476B3C7B}" type="pres">
      <dgm:prSet presAssocID="{3EC31B2D-1745-4943-8152-3EEDB016E56A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5FCAA-80D7-47FB-8122-13CF89A328EB}" type="pres">
      <dgm:prSet presAssocID="{4ADBF6FB-7FA7-4B95-897E-3EF06BD74F3A}" presName="sibTrans" presStyleCnt="0"/>
      <dgm:spPr/>
    </dgm:pt>
    <dgm:pt modelId="{08F97AD3-43DB-4B19-A5DF-723F12C8D4FD}" type="pres">
      <dgm:prSet presAssocID="{8DD8D210-E463-4D33-8094-6127AC63F156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12AB6-DB9A-4C11-A517-44E6F8266817}" type="pres">
      <dgm:prSet presAssocID="{5FDA18DC-AEF6-407E-A2FD-F0A503A62186}" presName="sibTrans" presStyleCnt="0"/>
      <dgm:spPr/>
    </dgm:pt>
    <dgm:pt modelId="{6BE38655-A221-4AC4-AE07-4543C693C5A8}" type="pres">
      <dgm:prSet presAssocID="{5EC80E02-F701-4EB0-A756-8178F8EB0BA0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F46B3-3883-4916-B18F-ADEB5305DE75}" type="pres">
      <dgm:prSet presAssocID="{51045F00-2CA7-4CD7-A80E-A516216EE53E}" presName="sibTrans" presStyleCnt="0"/>
      <dgm:spPr/>
    </dgm:pt>
    <dgm:pt modelId="{3E420F96-1FD8-4CA1-81F4-71ED48B780A7}" type="pres">
      <dgm:prSet presAssocID="{9412824E-36DE-4D19-8676-54A65CEA7CD7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5C8B9-E91E-499F-89C0-C8B7B24B787A}" type="pres">
      <dgm:prSet presAssocID="{2E44D3B7-5207-45F9-9061-6D81F2AF9AAF}" presName="sibTrans" presStyleCnt="0"/>
      <dgm:spPr/>
    </dgm:pt>
    <dgm:pt modelId="{AF7B3A5F-3242-4B21-BA12-C22F1B35A723}" type="pres">
      <dgm:prSet presAssocID="{2E731FB6-19B6-46F7-9F77-78BC57F0CFCD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B46B9-8A25-44D9-A817-F5BED98B0ADE}" type="pres">
      <dgm:prSet presAssocID="{37B376E6-E23B-4290-AFCC-2013D47B074D}" presName="sibTrans" presStyleCnt="0"/>
      <dgm:spPr/>
    </dgm:pt>
    <dgm:pt modelId="{F9B271EE-5AE3-46EC-B131-45A5E39D0FB1}" type="pres">
      <dgm:prSet presAssocID="{C98AB85F-603F-453F-9C44-2E60C2B1267F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67644-7295-4232-AAEE-6D1089996355}" type="pres">
      <dgm:prSet presAssocID="{6DD31B35-DCEF-4FFD-BC21-3B3A00846F5B}" presName="sibTrans" presStyleCnt="0"/>
      <dgm:spPr/>
    </dgm:pt>
    <dgm:pt modelId="{15AFD275-C0AE-4BB0-A172-B4A9325DFEDC}" type="pres">
      <dgm:prSet presAssocID="{7AE88762-5B31-4381-A208-975A9CA212D4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1D3F-5A8B-4D67-9EB6-CFD37F54CD67}" type="pres">
      <dgm:prSet presAssocID="{8672A11D-B1D1-4257-8960-DB54D60E4D7C}" presName="sibTrans" presStyleCnt="0"/>
      <dgm:spPr/>
    </dgm:pt>
    <dgm:pt modelId="{6CCDFDAA-80B0-4457-B48D-F6031920A958}" type="pres">
      <dgm:prSet presAssocID="{36DD154F-399F-4972-8277-BEC04F66D695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D5F70-7EEA-4D38-80CB-A432C15D839E}" type="pres">
      <dgm:prSet presAssocID="{28D8202F-EDD8-4941-B711-7517DE1D7725}" presName="sibTrans" presStyleCnt="0"/>
      <dgm:spPr/>
    </dgm:pt>
    <dgm:pt modelId="{92828D67-B4BA-4C9D-9C86-4D7A99DC5F90}" type="pres">
      <dgm:prSet presAssocID="{7EAD6B3D-F8F4-463C-BC3A-2C31D2D1F988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3C30A3-BA98-4795-987A-A94889FF9450}" srcId="{7ADC4A0D-23C5-44A0-9361-D3812E1996D2}" destId="{7EAD6B3D-F8F4-463C-BC3A-2C31D2D1F988}" srcOrd="19" destOrd="0" parTransId="{5356BB9C-EDD0-4ED4-81B6-5A8D55BFB27B}" sibTransId="{87E17953-F746-4AB1-87AA-4BE004DC84E9}"/>
    <dgm:cxn modelId="{5D1D2C0E-BDDD-4940-B995-904866925B71}" type="presOf" srcId="{5EC80E02-F701-4EB0-A756-8178F8EB0BA0}" destId="{6BE38655-A221-4AC4-AE07-4543C693C5A8}" srcOrd="0" destOrd="0" presId="urn:microsoft.com/office/officeart/2005/8/layout/default"/>
    <dgm:cxn modelId="{4F13E478-8011-4228-B4B4-67D80BE24B37}" srcId="{7ADC4A0D-23C5-44A0-9361-D3812E1996D2}" destId="{3EC31B2D-1745-4943-8152-3EEDB016E56A}" srcOrd="11" destOrd="0" parTransId="{514EBB07-5D4E-4C0C-9836-4C48F37FAD35}" sibTransId="{4ADBF6FB-7FA7-4B95-897E-3EF06BD74F3A}"/>
    <dgm:cxn modelId="{6E811641-51F0-4D77-88D2-E91A110CD138}" type="presOf" srcId="{671E048F-D04A-4856-95D8-90EB22455453}" destId="{C317B1CB-155F-41B2-BBE1-8355329DAEFA}" srcOrd="0" destOrd="0" presId="urn:microsoft.com/office/officeart/2005/8/layout/default"/>
    <dgm:cxn modelId="{40BD0765-C7CF-4CC4-9CD8-CFAEDAF5FB79}" type="presOf" srcId="{7EAD6B3D-F8F4-463C-BC3A-2C31D2D1F988}" destId="{92828D67-B4BA-4C9D-9C86-4D7A99DC5F90}" srcOrd="0" destOrd="0" presId="urn:microsoft.com/office/officeart/2005/8/layout/default"/>
    <dgm:cxn modelId="{48294B7D-DFE9-4116-B2CE-F8EAFF26F716}" srcId="{7ADC4A0D-23C5-44A0-9361-D3812E1996D2}" destId="{B243DAD3-F4F0-4ECB-B27D-F6CAFD8711A2}" srcOrd="5" destOrd="0" parTransId="{099582A6-582E-4CA5-A04C-00A1B2ED6DC9}" sibTransId="{BDB100B9-EDF5-4AFF-8078-E0039DF11C6A}"/>
    <dgm:cxn modelId="{8293EBE0-7B53-4ED6-A765-AA9B126A20FD}" type="presOf" srcId="{36DD154F-399F-4972-8277-BEC04F66D695}" destId="{6CCDFDAA-80B0-4457-B48D-F6031920A958}" srcOrd="0" destOrd="0" presId="urn:microsoft.com/office/officeart/2005/8/layout/default"/>
    <dgm:cxn modelId="{E96BA53D-D6BB-4D36-80D4-AC684AEAF42D}" type="presOf" srcId="{C98AB85F-603F-453F-9C44-2E60C2B1267F}" destId="{F9B271EE-5AE3-46EC-B131-45A5E39D0FB1}" srcOrd="0" destOrd="0" presId="urn:microsoft.com/office/officeart/2005/8/layout/default"/>
    <dgm:cxn modelId="{5FF6AF90-0481-48FD-BA22-AE21E7CF5D9C}" type="presOf" srcId="{3EC31B2D-1745-4943-8152-3EEDB016E56A}" destId="{58BE8CFC-BA18-40EB-98EA-0EBD476B3C7B}" srcOrd="0" destOrd="0" presId="urn:microsoft.com/office/officeart/2005/8/layout/default"/>
    <dgm:cxn modelId="{3997E2E5-EF5A-4FAC-952C-0FFD978E2936}" srcId="{7ADC4A0D-23C5-44A0-9361-D3812E1996D2}" destId="{F7BA4E66-D984-4EFF-B861-45C1A95B210B}" srcOrd="8" destOrd="0" parTransId="{47BB9183-22C5-465D-B34C-AE97C2FF4D94}" sibTransId="{1296F373-7442-4C4F-8E24-44E597533107}"/>
    <dgm:cxn modelId="{A13562E4-0D3E-4C6C-A309-CC22EB40A902}" srcId="{7ADC4A0D-23C5-44A0-9361-D3812E1996D2}" destId="{C98AB85F-603F-453F-9C44-2E60C2B1267F}" srcOrd="16" destOrd="0" parTransId="{7F22EA90-F8A4-4ACD-A99B-FA4DF6B7FD88}" sibTransId="{6DD31B35-DCEF-4FFD-BC21-3B3A00846F5B}"/>
    <dgm:cxn modelId="{0C689180-61A7-4B13-8479-D55610082F16}" srcId="{7ADC4A0D-23C5-44A0-9361-D3812E1996D2}" destId="{B824FBC0-2A68-4C8D-9B75-1DE59BC62BF6}" srcOrd="7" destOrd="0" parTransId="{6B4EBCCE-6E4E-4428-9AEC-8C3528BC5F46}" sibTransId="{D9BBA180-9EA8-4432-9E07-F47DFA122430}"/>
    <dgm:cxn modelId="{3D633C40-1B6C-4A14-A363-5D5CC9B9767F}" srcId="{7ADC4A0D-23C5-44A0-9361-D3812E1996D2}" destId="{9412824E-36DE-4D19-8676-54A65CEA7CD7}" srcOrd="14" destOrd="0" parTransId="{8BA7A3FD-C0BA-42CC-ABAB-1E6C39056FC7}" sibTransId="{2E44D3B7-5207-45F9-9061-6D81F2AF9AAF}"/>
    <dgm:cxn modelId="{318350BF-BAFE-4513-92F8-D228B6E2908F}" type="presOf" srcId="{2E731FB6-19B6-46F7-9F77-78BC57F0CFCD}" destId="{AF7B3A5F-3242-4B21-BA12-C22F1B35A723}" srcOrd="0" destOrd="0" presId="urn:microsoft.com/office/officeart/2005/8/layout/default"/>
    <dgm:cxn modelId="{C679A5E3-CD16-43E0-8927-F8BEA42B2FC8}" type="presOf" srcId="{7AE88762-5B31-4381-A208-975A9CA212D4}" destId="{15AFD275-C0AE-4BB0-A172-B4A9325DFEDC}" srcOrd="0" destOrd="0" presId="urn:microsoft.com/office/officeart/2005/8/layout/default"/>
    <dgm:cxn modelId="{AD4EEB9C-2209-4059-8328-1CA6FF9934F1}" type="presOf" srcId="{F7BA4E66-D984-4EFF-B861-45C1A95B210B}" destId="{5C370474-EC49-478C-B041-124E678CCDB6}" srcOrd="0" destOrd="0" presId="urn:microsoft.com/office/officeart/2005/8/layout/default"/>
    <dgm:cxn modelId="{938F108E-BF98-4984-886B-EF78427EFCB0}" type="presOf" srcId="{FD232879-D01C-48CB-A382-0B0E6D5C7F57}" destId="{C4836E6C-EBD5-439F-B6D9-0CD51F7A66D0}" srcOrd="0" destOrd="0" presId="urn:microsoft.com/office/officeart/2005/8/layout/default"/>
    <dgm:cxn modelId="{287AE20F-F5AD-4647-A401-5BE941FB2A01}" type="presOf" srcId="{58EA66EC-56A6-4AA6-92B2-07E47083CF7E}" destId="{762B2C4C-7C33-440A-952F-3B1AB8C022FC}" srcOrd="0" destOrd="0" presId="urn:microsoft.com/office/officeart/2005/8/layout/default"/>
    <dgm:cxn modelId="{AA6F3788-6372-4691-9029-6562FB6D3DA7}" srcId="{7ADC4A0D-23C5-44A0-9361-D3812E1996D2}" destId="{53141357-3B73-467E-A92F-757A489A5713}" srcOrd="9" destOrd="0" parTransId="{9817A008-901D-46DC-934C-E964A94309E6}" sibTransId="{B2950B51-ACA1-4219-BEBD-3B2ABB5197F7}"/>
    <dgm:cxn modelId="{4A7383FF-5BC7-461D-8525-E24C1187D43C}" type="presOf" srcId="{40A5FB8A-3CC4-4410-9F21-2B20E924DE54}" destId="{95411235-6136-44D2-A1AC-E0302405AFEE}" srcOrd="0" destOrd="0" presId="urn:microsoft.com/office/officeart/2005/8/layout/default"/>
    <dgm:cxn modelId="{8680FECE-FE57-40F6-8432-27D1B4853E8E}" srcId="{7ADC4A0D-23C5-44A0-9361-D3812E1996D2}" destId="{7AE88762-5B31-4381-A208-975A9CA212D4}" srcOrd="17" destOrd="0" parTransId="{5BB59E69-B00F-4EE0-9D44-C81EDA8AF294}" sibTransId="{8672A11D-B1D1-4257-8960-DB54D60E4D7C}"/>
    <dgm:cxn modelId="{932F2DFF-5B15-46E4-BE26-5FED701C9C14}" srcId="{7ADC4A0D-23C5-44A0-9361-D3812E1996D2}" destId="{8DD8D210-E463-4D33-8094-6127AC63F156}" srcOrd="12" destOrd="0" parTransId="{D79DC3A7-FAFD-4F1C-8C15-DBC4DCC42242}" sibTransId="{5FDA18DC-AEF6-407E-A2FD-F0A503A62186}"/>
    <dgm:cxn modelId="{0E875299-0834-4784-891A-A299B4884656}" srcId="{7ADC4A0D-23C5-44A0-9361-D3812E1996D2}" destId="{2E731FB6-19B6-46F7-9F77-78BC57F0CFCD}" srcOrd="15" destOrd="0" parTransId="{39002248-CCDC-46BE-83B5-3948E000E153}" sibTransId="{37B376E6-E23B-4290-AFCC-2013D47B074D}"/>
    <dgm:cxn modelId="{5EE1A8BF-1672-4E76-A7A9-5F09892B673C}" srcId="{7ADC4A0D-23C5-44A0-9361-D3812E1996D2}" destId="{671E048F-D04A-4856-95D8-90EB22455453}" srcOrd="0" destOrd="0" parTransId="{C186717B-DD14-4F8C-8665-F0624A8C0AA5}" sibTransId="{033559F5-37CE-4FBB-A8FC-77466F644F22}"/>
    <dgm:cxn modelId="{A34C5F7A-D114-4D9C-A079-C1CB33FDB516}" srcId="{7ADC4A0D-23C5-44A0-9361-D3812E1996D2}" destId="{B13348A9-2A9E-4381-BE69-C64CC3EEAEED}" srcOrd="2" destOrd="0" parTransId="{E9F2B4FE-4C6B-4FAD-BC15-46792177B8AF}" sibTransId="{ECC0586B-D6A3-4F19-8662-FC366C661737}"/>
    <dgm:cxn modelId="{84576731-51FA-4E1F-845B-47699E62391D}" type="presOf" srcId="{9412824E-36DE-4D19-8676-54A65CEA7CD7}" destId="{3E420F96-1FD8-4CA1-81F4-71ED48B780A7}" srcOrd="0" destOrd="0" presId="urn:microsoft.com/office/officeart/2005/8/layout/default"/>
    <dgm:cxn modelId="{FD984359-7E8F-4848-B784-DBB11D0A6352}" srcId="{7ADC4A0D-23C5-44A0-9361-D3812E1996D2}" destId="{58EA66EC-56A6-4AA6-92B2-07E47083CF7E}" srcOrd="4" destOrd="0" parTransId="{3A6DC7BD-3717-4DD8-9381-D68387F32686}" sibTransId="{2CB96FC2-8C3E-4D04-AEF3-7EE37C87C1C3}"/>
    <dgm:cxn modelId="{BF777AFB-039D-4EFD-BF71-33F60E4B2B1E}" srcId="{7ADC4A0D-23C5-44A0-9361-D3812E1996D2}" destId="{FD232879-D01C-48CB-A382-0B0E6D5C7F57}" srcOrd="3" destOrd="0" parTransId="{2B4ABB64-5F37-4DA9-945E-D9794A101C26}" sibTransId="{B7168ED3-999D-4A77-AAAC-6AA25F01D6B1}"/>
    <dgm:cxn modelId="{BCA217D1-14FD-4843-959D-B43688CE2D1A}" type="presOf" srcId="{BE535B6F-1E07-44B8-A5A6-DB445C4B5000}" destId="{B139E759-EA0D-4A24-8E9F-907B58C3A7C0}" srcOrd="0" destOrd="0" presId="urn:microsoft.com/office/officeart/2005/8/layout/default"/>
    <dgm:cxn modelId="{64B4E1A2-CA11-4197-B403-8BABAE703C60}" srcId="{7ADC4A0D-23C5-44A0-9361-D3812E1996D2}" destId="{1CDFDCFC-DE4E-4A4B-A943-385EFC600816}" srcOrd="1" destOrd="0" parTransId="{C0F022DA-7487-464F-8B3D-3EF773849982}" sibTransId="{A69ADA38-235F-454A-B846-525D8CD88677}"/>
    <dgm:cxn modelId="{0CE5E6A1-3471-4CD1-AC9E-E154C2D1E0D8}" srcId="{7ADC4A0D-23C5-44A0-9361-D3812E1996D2}" destId="{40A5FB8A-3CC4-4410-9F21-2B20E924DE54}" srcOrd="10" destOrd="0" parTransId="{32CB9307-CF34-4206-8C99-0F731EB9CA80}" sibTransId="{CB0DFA82-BC29-4B80-8C1A-38574C02AA56}"/>
    <dgm:cxn modelId="{963953DB-A2B2-4FB8-A594-CD788EF87AD3}" type="presOf" srcId="{B243DAD3-F4F0-4ECB-B27D-F6CAFD8711A2}" destId="{183996A8-0A36-420D-B5A5-0FC2C0C56A5C}" srcOrd="0" destOrd="0" presId="urn:microsoft.com/office/officeart/2005/8/layout/default"/>
    <dgm:cxn modelId="{51684B40-B97C-43E1-936A-8D9B89B3A072}" srcId="{7ADC4A0D-23C5-44A0-9361-D3812E1996D2}" destId="{BE535B6F-1E07-44B8-A5A6-DB445C4B5000}" srcOrd="6" destOrd="0" parTransId="{FE4A183F-35F3-4DEC-9845-58369CCCCE03}" sibTransId="{046F66F3-8FDF-49DC-9582-EC1DE8DBB607}"/>
    <dgm:cxn modelId="{E55AEA7A-F41C-4A2A-9F41-8F7E1A9660C7}" srcId="{7ADC4A0D-23C5-44A0-9361-D3812E1996D2}" destId="{5EC80E02-F701-4EB0-A756-8178F8EB0BA0}" srcOrd="13" destOrd="0" parTransId="{D7D282F2-63B2-46BC-B11E-C0D93258CBB3}" sibTransId="{51045F00-2CA7-4CD7-A80E-A516216EE53E}"/>
    <dgm:cxn modelId="{272CAC11-D1C8-4B8C-8486-1CBF2EB52415}" type="presOf" srcId="{B13348A9-2A9E-4381-BE69-C64CC3EEAEED}" destId="{B430EECA-49BA-4BCC-8B90-2E480EA01BB1}" srcOrd="0" destOrd="0" presId="urn:microsoft.com/office/officeart/2005/8/layout/default"/>
    <dgm:cxn modelId="{040C074F-F724-45D7-AA63-601AA2DC6301}" type="presOf" srcId="{8DD8D210-E463-4D33-8094-6127AC63F156}" destId="{08F97AD3-43DB-4B19-A5DF-723F12C8D4FD}" srcOrd="0" destOrd="0" presId="urn:microsoft.com/office/officeart/2005/8/layout/default"/>
    <dgm:cxn modelId="{9D9B8953-1A13-4C8B-87CE-40F5A0F7924F}" srcId="{7ADC4A0D-23C5-44A0-9361-D3812E1996D2}" destId="{36DD154F-399F-4972-8277-BEC04F66D695}" srcOrd="18" destOrd="0" parTransId="{56F5385C-45DF-4CA7-8759-AD7BF865514A}" sibTransId="{28D8202F-EDD8-4941-B711-7517DE1D7725}"/>
    <dgm:cxn modelId="{30A209FF-8AED-49BC-8064-96FABABD0524}" type="presOf" srcId="{B824FBC0-2A68-4C8D-9B75-1DE59BC62BF6}" destId="{DD7C4C18-3836-446F-A1D1-BC81A1BD4072}" srcOrd="0" destOrd="0" presId="urn:microsoft.com/office/officeart/2005/8/layout/default"/>
    <dgm:cxn modelId="{3AC325B8-D4BB-4AB0-9696-96133160EE31}" type="presOf" srcId="{53141357-3B73-467E-A92F-757A489A5713}" destId="{2306DA04-3D3D-4DBD-84E5-0A003A28DD76}" srcOrd="0" destOrd="0" presId="urn:microsoft.com/office/officeart/2005/8/layout/default"/>
    <dgm:cxn modelId="{86A2A352-9478-42EF-9CA3-6F606672A17A}" type="presOf" srcId="{1CDFDCFC-DE4E-4A4B-A943-385EFC600816}" destId="{FDD98936-9C45-4374-894D-229E4B77B7B6}" srcOrd="0" destOrd="0" presId="urn:microsoft.com/office/officeart/2005/8/layout/default"/>
    <dgm:cxn modelId="{C21A4697-244B-49B0-9BDA-5CB5AE80FDED}" type="presOf" srcId="{7ADC4A0D-23C5-44A0-9361-D3812E1996D2}" destId="{D017DE4B-2698-4420-81CA-C22BE4D1B504}" srcOrd="0" destOrd="0" presId="urn:microsoft.com/office/officeart/2005/8/layout/default"/>
    <dgm:cxn modelId="{804A03C7-B5DA-47F2-9474-342C97441B32}" type="presParOf" srcId="{D017DE4B-2698-4420-81CA-C22BE4D1B504}" destId="{C317B1CB-155F-41B2-BBE1-8355329DAEFA}" srcOrd="0" destOrd="0" presId="urn:microsoft.com/office/officeart/2005/8/layout/default"/>
    <dgm:cxn modelId="{80222780-09BB-476D-AE03-60B1313ABB33}" type="presParOf" srcId="{D017DE4B-2698-4420-81CA-C22BE4D1B504}" destId="{D2437C0B-8877-4053-8009-79DFF514CCBB}" srcOrd="1" destOrd="0" presId="urn:microsoft.com/office/officeart/2005/8/layout/default"/>
    <dgm:cxn modelId="{DA16F187-1C3C-42D0-88E6-AA11EF2552E4}" type="presParOf" srcId="{D017DE4B-2698-4420-81CA-C22BE4D1B504}" destId="{FDD98936-9C45-4374-894D-229E4B77B7B6}" srcOrd="2" destOrd="0" presId="urn:microsoft.com/office/officeart/2005/8/layout/default"/>
    <dgm:cxn modelId="{D198863E-A169-43DD-9459-0DC28172B0D1}" type="presParOf" srcId="{D017DE4B-2698-4420-81CA-C22BE4D1B504}" destId="{DC9397A4-E48B-4E39-BE90-F76CEA01D428}" srcOrd="3" destOrd="0" presId="urn:microsoft.com/office/officeart/2005/8/layout/default"/>
    <dgm:cxn modelId="{2EAD8A53-B47C-43DA-A34B-682E26872B81}" type="presParOf" srcId="{D017DE4B-2698-4420-81CA-C22BE4D1B504}" destId="{B430EECA-49BA-4BCC-8B90-2E480EA01BB1}" srcOrd="4" destOrd="0" presId="urn:microsoft.com/office/officeart/2005/8/layout/default"/>
    <dgm:cxn modelId="{5055E636-32A0-4B82-B9EF-87F936F3CA3D}" type="presParOf" srcId="{D017DE4B-2698-4420-81CA-C22BE4D1B504}" destId="{822487DE-A515-42D8-9CF3-9255B9C72D08}" srcOrd="5" destOrd="0" presId="urn:microsoft.com/office/officeart/2005/8/layout/default"/>
    <dgm:cxn modelId="{0ADA769E-7DB1-4F8D-A27A-1AC2CD114964}" type="presParOf" srcId="{D017DE4B-2698-4420-81CA-C22BE4D1B504}" destId="{C4836E6C-EBD5-439F-B6D9-0CD51F7A66D0}" srcOrd="6" destOrd="0" presId="urn:microsoft.com/office/officeart/2005/8/layout/default"/>
    <dgm:cxn modelId="{5DD15CE0-0764-4014-B25D-7D41D8402475}" type="presParOf" srcId="{D017DE4B-2698-4420-81CA-C22BE4D1B504}" destId="{3DC98B8A-C867-4C21-8209-A81A764192F4}" srcOrd="7" destOrd="0" presId="urn:microsoft.com/office/officeart/2005/8/layout/default"/>
    <dgm:cxn modelId="{08A00E51-3232-4E7B-BA4C-28880C613D28}" type="presParOf" srcId="{D017DE4B-2698-4420-81CA-C22BE4D1B504}" destId="{762B2C4C-7C33-440A-952F-3B1AB8C022FC}" srcOrd="8" destOrd="0" presId="urn:microsoft.com/office/officeart/2005/8/layout/default"/>
    <dgm:cxn modelId="{CAF17699-ED21-48C4-982F-E42387652239}" type="presParOf" srcId="{D017DE4B-2698-4420-81CA-C22BE4D1B504}" destId="{4B3400EA-8168-46A5-9CE6-8D2EB7808CDB}" srcOrd="9" destOrd="0" presId="urn:microsoft.com/office/officeart/2005/8/layout/default"/>
    <dgm:cxn modelId="{DE236D1A-8BD8-4005-954D-1B2DAB444504}" type="presParOf" srcId="{D017DE4B-2698-4420-81CA-C22BE4D1B504}" destId="{183996A8-0A36-420D-B5A5-0FC2C0C56A5C}" srcOrd="10" destOrd="0" presId="urn:microsoft.com/office/officeart/2005/8/layout/default"/>
    <dgm:cxn modelId="{79CBCA5E-DBDA-4A9C-8B72-EDE52BFD2177}" type="presParOf" srcId="{D017DE4B-2698-4420-81CA-C22BE4D1B504}" destId="{B174EDE5-8E53-456B-B63F-620B20BDE522}" srcOrd="11" destOrd="0" presId="urn:microsoft.com/office/officeart/2005/8/layout/default"/>
    <dgm:cxn modelId="{65EA8B57-4210-40D1-80AB-A1855C614A16}" type="presParOf" srcId="{D017DE4B-2698-4420-81CA-C22BE4D1B504}" destId="{B139E759-EA0D-4A24-8E9F-907B58C3A7C0}" srcOrd="12" destOrd="0" presId="urn:microsoft.com/office/officeart/2005/8/layout/default"/>
    <dgm:cxn modelId="{73CB6C1B-3D61-44A5-9652-2222B217D261}" type="presParOf" srcId="{D017DE4B-2698-4420-81CA-C22BE4D1B504}" destId="{3F00CE76-BB9D-4936-A98E-D8E883A4E3B9}" srcOrd="13" destOrd="0" presId="urn:microsoft.com/office/officeart/2005/8/layout/default"/>
    <dgm:cxn modelId="{A66D0690-D2B1-40B9-9F68-43BE4949465F}" type="presParOf" srcId="{D017DE4B-2698-4420-81CA-C22BE4D1B504}" destId="{DD7C4C18-3836-446F-A1D1-BC81A1BD4072}" srcOrd="14" destOrd="0" presId="urn:microsoft.com/office/officeart/2005/8/layout/default"/>
    <dgm:cxn modelId="{D8D92F99-C6E7-4BE3-BAD8-CC1731AFF559}" type="presParOf" srcId="{D017DE4B-2698-4420-81CA-C22BE4D1B504}" destId="{0C8BB91F-ED1B-4B22-B247-679020A5B7B9}" srcOrd="15" destOrd="0" presId="urn:microsoft.com/office/officeart/2005/8/layout/default"/>
    <dgm:cxn modelId="{3E969F7E-F771-4966-830B-CA03C4C8747A}" type="presParOf" srcId="{D017DE4B-2698-4420-81CA-C22BE4D1B504}" destId="{5C370474-EC49-478C-B041-124E678CCDB6}" srcOrd="16" destOrd="0" presId="urn:microsoft.com/office/officeart/2005/8/layout/default"/>
    <dgm:cxn modelId="{B6E696C6-A2CA-480F-BCAF-590D15F3FDC7}" type="presParOf" srcId="{D017DE4B-2698-4420-81CA-C22BE4D1B504}" destId="{DEB9D56D-FB73-45B7-8378-A7C5615D940F}" srcOrd="17" destOrd="0" presId="urn:microsoft.com/office/officeart/2005/8/layout/default"/>
    <dgm:cxn modelId="{FAEAED87-DCA9-41E0-96C7-85F28B4B48BE}" type="presParOf" srcId="{D017DE4B-2698-4420-81CA-C22BE4D1B504}" destId="{2306DA04-3D3D-4DBD-84E5-0A003A28DD76}" srcOrd="18" destOrd="0" presId="urn:microsoft.com/office/officeart/2005/8/layout/default"/>
    <dgm:cxn modelId="{455E7AEF-2C4A-474D-8B57-1684E5AC9D69}" type="presParOf" srcId="{D017DE4B-2698-4420-81CA-C22BE4D1B504}" destId="{09DE983A-3A0E-46F3-8218-23ABCEDF4D7C}" srcOrd="19" destOrd="0" presId="urn:microsoft.com/office/officeart/2005/8/layout/default"/>
    <dgm:cxn modelId="{B2FBE587-2B3B-47E0-A913-2F8C7BA54D68}" type="presParOf" srcId="{D017DE4B-2698-4420-81CA-C22BE4D1B504}" destId="{95411235-6136-44D2-A1AC-E0302405AFEE}" srcOrd="20" destOrd="0" presId="urn:microsoft.com/office/officeart/2005/8/layout/default"/>
    <dgm:cxn modelId="{E21CE060-F702-437C-A6CC-F999B3FCA1F5}" type="presParOf" srcId="{D017DE4B-2698-4420-81CA-C22BE4D1B504}" destId="{5507094D-4050-47B7-996E-68B8B790F00D}" srcOrd="21" destOrd="0" presId="urn:microsoft.com/office/officeart/2005/8/layout/default"/>
    <dgm:cxn modelId="{4F82D4A0-1506-48F7-A2F0-7337F5D72D53}" type="presParOf" srcId="{D017DE4B-2698-4420-81CA-C22BE4D1B504}" destId="{58BE8CFC-BA18-40EB-98EA-0EBD476B3C7B}" srcOrd="22" destOrd="0" presId="urn:microsoft.com/office/officeart/2005/8/layout/default"/>
    <dgm:cxn modelId="{20D5A2BC-4409-4210-A154-D5D22530EEFE}" type="presParOf" srcId="{D017DE4B-2698-4420-81CA-C22BE4D1B504}" destId="{0725FCAA-80D7-47FB-8122-13CF89A328EB}" srcOrd="23" destOrd="0" presId="urn:microsoft.com/office/officeart/2005/8/layout/default"/>
    <dgm:cxn modelId="{833CF849-3873-4403-A1FA-2F21EA1F9D16}" type="presParOf" srcId="{D017DE4B-2698-4420-81CA-C22BE4D1B504}" destId="{08F97AD3-43DB-4B19-A5DF-723F12C8D4FD}" srcOrd="24" destOrd="0" presId="urn:microsoft.com/office/officeart/2005/8/layout/default"/>
    <dgm:cxn modelId="{53D790D7-1AB3-4673-8E4A-F7F50D8FEC62}" type="presParOf" srcId="{D017DE4B-2698-4420-81CA-C22BE4D1B504}" destId="{B1012AB6-DB9A-4C11-A517-44E6F8266817}" srcOrd="25" destOrd="0" presId="urn:microsoft.com/office/officeart/2005/8/layout/default"/>
    <dgm:cxn modelId="{1D2468CB-D817-45B9-953C-B565D069A67E}" type="presParOf" srcId="{D017DE4B-2698-4420-81CA-C22BE4D1B504}" destId="{6BE38655-A221-4AC4-AE07-4543C693C5A8}" srcOrd="26" destOrd="0" presId="urn:microsoft.com/office/officeart/2005/8/layout/default"/>
    <dgm:cxn modelId="{EC59F424-8093-4B5B-AA95-8E140B8D4F56}" type="presParOf" srcId="{D017DE4B-2698-4420-81CA-C22BE4D1B504}" destId="{769F46B3-3883-4916-B18F-ADEB5305DE75}" srcOrd="27" destOrd="0" presId="urn:microsoft.com/office/officeart/2005/8/layout/default"/>
    <dgm:cxn modelId="{F77826AD-BFF7-4C36-A654-E331BD6C4FF9}" type="presParOf" srcId="{D017DE4B-2698-4420-81CA-C22BE4D1B504}" destId="{3E420F96-1FD8-4CA1-81F4-71ED48B780A7}" srcOrd="28" destOrd="0" presId="urn:microsoft.com/office/officeart/2005/8/layout/default"/>
    <dgm:cxn modelId="{53A08EA6-BDAD-45B4-981D-7385A83D1D56}" type="presParOf" srcId="{D017DE4B-2698-4420-81CA-C22BE4D1B504}" destId="{66F5C8B9-E91E-499F-89C0-C8B7B24B787A}" srcOrd="29" destOrd="0" presId="urn:microsoft.com/office/officeart/2005/8/layout/default"/>
    <dgm:cxn modelId="{278D6713-6C79-4AB8-95E4-30295B06A3C9}" type="presParOf" srcId="{D017DE4B-2698-4420-81CA-C22BE4D1B504}" destId="{AF7B3A5F-3242-4B21-BA12-C22F1B35A723}" srcOrd="30" destOrd="0" presId="urn:microsoft.com/office/officeart/2005/8/layout/default"/>
    <dgm:cxn modelId="{F2F0284A-CE67-499D-9370-59EA383D6419}" type="presParOf" srcId="{D017DE4B-2698-4420-81CA-C22BE4D1B504}" destId="{724B46B9-8A25-44D9-A817-F5BED98B0ADE}" srcOrd="31" destOrd="0" presId="urn:microsoft.com/office/officeart/2005/8/layout/default"/>
    <dgm:cxn modelId="{A2C22223-58EC-4814-8597-20CA6A206273}" type="presParOf" srcId="{D017DE4B-2698-4420-81CA-C22BE4D1B504}" destId="{F9B271EE-5AE3-46EC-B131-45A5E39D0FB1}" srcOrd="32" destOrd="0" presId="urn:microsoft.com/office/officeart/2005/8/layout/default"/>
    <dgm:cxn modelId="{C590F23A-82EA-4601-9479-6D6C738A13C8}" type="presParOf" srcId="{D017DE4B-2698-4420-81CA-C22BE4D1B504}" destId="{E6D67644-7295-4232-AAEE-6D1089996355}" srcOrd="33" destOrd="0" presId="urn:microsoft.com/office/officeart/2005/8/layout/default"/>
    <dgm:cxn modelId="{404C454F-22DE-4CA1-9200-0859F57B2EA7}" type="presParOf" srcId="{D017DE4B-2698-4420-81CA-C22BE4D1B504}" destId="{15AFD275-C0AE-4BB0-A172-B4A9325DFEDC}" srcOrd="34" destOrd="0" presId="urn:microsoft.com/office/officeart/2005/8/layout/default"/>
    <dgm:cxn modelId="{215DCD28-4640-4352-8643-D11E483E75B9}" type="presParOf" srcId="{D017DE4B-2698-4420-81CA-C22BE4D1B504}" destId="{4D371D3F-5A8B-4D67-9EB6-CFD37F54CD67}" srcOrd="35" destOrd="0" presId="urn:microsoft.com/office/officeart/2005/8/layout/default"/>
    <dgm:cxn modelId="{BC11AA62-26D1-4616-800B-FF516AA230C8}" type="presParOf" srcId="{D017DE4B-2698-4420-81CA-C22BE4D1B504}" destId="{6CCDFDAA-80B0-4457-B48D-F6031920A958}" srcOrd="36" destOrd="0" presId="urn:microsoft.com/office/officeart/2005/8/layout/default"/>
    <dgm:cxn modelId="{55A9B8ED-7116-4D31-91D5-48EAD57427A8}" type="presParOf" srcId="{D017DE4B-2698-4420-81CA-C22BE4D1B504}" destId="{4CBD5F70-7EEA-4D38-80CB-A432C15D839E}" srcOrd="37" destOrd="0" presId="urn:microsoft.com/office/officeart/2005/8/layout/default"/>
    <dgm:cxn modelId="{833A40CA-10BE-4C54-B4D7-49F7397EB536}" type="presParOf" srcId="{D017DE4B-2698-4420-81CA-C22BE4D1B504}" destId="{92828D67-B4BA-4C9D-9C86-4D7A99DC5F90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9BCD34-9DC5-4A29-A4E6-93B66FE6AFB7}" type="doc">
      <dgm:prSet loTypeId="urn:microsoft.com/office/officeart/2005/8/layout/pyramid1" loCatId="pyramid" qsTypeId="urn:microsoft.com/office/officeart/2005/8/quickstyle/3d7" qsCatId="3D" csTypeId="urn:microsoft.com/office/officeart/2005/8/colors/colorful4" csCatId="colorful" phldr="1"/>
      <dgm:spPr/>
    </dgm:pt>
    <dgm:pt modelId="{11E0475F-FE09-4FBF-9081-F809F0046D0B}">
      <dgm:prSet phldrT="[Text]"/>
      <dgm:spPr/>
      <dgm:t>
        <a:bodyPr/>
        <a:lstStyle/>
        <a:p>
          <a:r>
            <a:rPr lang="en-US" dirty="0" smtClean="0"/>
            <a:t>Was </a:t>
          </a:r>
          <a:r>
            <a:rPr lang="en-US" dirty="0" err="1" smtClean="0"/>
            <a:t>benötige</a:t>
          </a:r>
          <a:r>
            <a:rPr lang="en-US" dirty="0" smtClean="0"/>
            <a:t> </a:t>
          </a:r>
          <a:r>
            <a:rPr lang="en-US" dirty="0" err="1" smtClean="0"/>
            <a:t>ich</a:t>
          </a:r>
          <a:r>
            <a:rPr lang="en-US" dirty="0" smtClean="0"/>
            <a:t>?</a:t>
          </a:r>
          <a:endParaRPr lang="en-US" dirty="0"/>
        </a:p>
      </dgm:t>
    </dgm:pt>
    <dgm:pt modelId="{921FD80B-951C-4F86-84D7-7523AF0DE72C}" type="parTrans" cxnId="{FA7E015C-7DDF-47B7-9784-E806DFB42F94}">
      <dgm:prSet/>
      <dgm:spPr/>
      <dgm:t>
        <a:bodyPr/>
        <a:lstStyle/>
        <a:p>
          <a:endParaRPr lang="en-US"/>
        </a:p>
      </dgm:t>
    </dgm:pt>
    <dgm:pt modelId="{10D7F9CB-78BF-42F5-AA2F-B342696725A7}" type="sibTrans" cxnId="{FA7E015C-7DDF-47B7-9784-E806DFB42F94}">
      <dgm:prSet/>
      <dgm:spPr/>
      <dgm:t>
        <a:bodyPr/>
        <a:lstStyle/>
        <a:p>
          <a:endParaRPr lang="en-US"/>
        </a:p>
      </dgm:t>
    </dgm:pt>
    <dgm:pt modelId="{BCEC39A6-1E9D-4E95-A4FE-36C60C5E073D}">
      <dgm:prSet phldrT="[Text]"/>
      <dgm:spPr/>
      <dgm:t>
        <a:bodyPr/>
        <a:lstStyle/>
        <a:p>
          <a:r>
            <a:rPr lang="en-US" dirty="0" smtClean="0"/>
            <a:t>Wo </a:t>
          </a:r>
          <a:r>
            <a:rPr lang="en-US" dirty="0" err="1" smtClean="0"/>
            <a:t>finde</a:t>
          </a:r>
          <a:r>
            <a:rPr lang="en-US" dirty="0" smtClean="0"/>
            <a:t> </a:t>
          </a:r>
          <a:r>
            <a:rPr lang="en-US" dirty="0" err="1" smtClean="0"/>
            <a:t>ich</a:t>
          </a:r>
          <a:r>
            <a:rPr lang="en-US" dirty="0" smtClean="0"/>
            <a:t> was </a:t>
          </a:r>
          <a:r>
            <a:rPr lang="en-US" dirty="0" err="1" smtClean="0"/>
            <a:t>ich</a:t>
          </a:r>
          <a:r>
            <a:rPr lang="en-US" dirty="0" smtClean="0"/>
            <a:t> </a:t>
          </a:r>
          <a:r>
            <a:rPr lang="en-US" dirty="0" err="1" smtClean="0"/>
            <a:t>benötige</a:t>
          </a:r>
          <a:r>
            <a:rPr lang="en-US" dirty="0" smtClean="0"/>
            <a:t>?</a:t>
          </a:r>
          <a:endParaRPr lang="en-US" dirty="0"/>
        </a:p>
      </dgm:t>
    </dgm:pt>
    <dgm:pt modelId="{3819EB24-6E82-460D-A1C9-59805E3C2FB7}" type="sibTrans" cxnId="{128D6797-77B4-492F-8E59-C7304D7C02A5}">
      <dgm:prSet/>
      <dgm:spPr/>
      <dgm:t>
        <a:bodyPr/>
        <a:lstStyle/>
        <a:p>
          <a:endParaRPr lang="en-US"/>
        </a:p>
      </dgm:t>
    </dgm:pt>
    <dgm:pt modelId="{14C342B7-41F5-47D4-8367-DC981FB1CC7B}" type="parTrans" cxnId="{128D6797-77B4-492F-8E59-C7304D7C02A5}">
      <dgm:prSet/>
      <dgm:spPr/>
      <dgm:t>
        <a:bodyPr/>
        <a:lstStyle/>
        <a:p>
          <a:endParaRPr lang="en-US"/>
        </a:p>
      </dgm:t>
    </dgm:pt>
    <dgm:pt modelId="{68F7731D-58A0-45FC-89B4-2CF6672B0C45}">
      <dgm:prSet phldrT="[Text]" custT="1"/>
      <dgm:spPr/>
      <dgm:t>
        <a:bodyPr/>
        <a:lstStyle/>
        <a:p>
          <a:endParaRPr lang="en-US" sz="1900" dirty="0" smtClean="0"/>
        </a:p>
        <a:p>
          <a:endParaRPr lang="en-US" sz="1900" dirty="0" smtClean="0"/>
        </a:p>
        <a:p>
          <a:r>
            <a:rPr lang="en-US" sz="1800" dirty="0" err="1" smtClean="0"/>
            <a:t>Beginn</a:t>
          </a:r>
          <a:r>
            <a:rPr lang="en-US" sz="1800" dirty="0" smtClean="0"/>
            <a:t> des </a:t>
          </a:r>
          <a:r>
            <a:rPr lang="en-US" sz="1800" dirty="0" err="1" smtClean="0"/>
            <a:t>Bewerbungsprozesses</a:t>
          </a:r>
          <a:endParaRPr lang="el-GR" sz="1800" dirty="0" smtClean="0"/>
        </a:p>
      </dgm:t>
    </dgm:pt>
    <dgm:pt modelId="{7D1946A5-E148-4F94-BE60-6DAA6C30731F}" type="sibTrans" cxnId="{3D7428CB-FE13-44A4-ABE2-C1DA0D0B4979}">
      <dgm:prSet/>
      <dgm:spPr/>
      <dgm:t>
        <a:bodyPr/>
        <a:lstStyle/>
        <a:p>
          <a:endParaRPr lang="en-US"/>
        </a:p>
      </dgm:t>
    </dgm:pt>
    <dgm:pt modelId="{8356DC2C-721C-4196-BD92-F90EB55AF331}" type="parTrans" cxnId="{3D7428CB-FE13-44A4-ABE2-C1DA0D0B4979}">
      <dgm:prSet/>
      <dgm:spPr/>
      <dgm:t>
        <a:bodyPr/>
        <a:lstStyle/>
        <a:p>
          <a:endParaRPr lang="en-US"/>
        </a:p>
      </dgm:t>
    </dgm:pt>
    <dgm:pt modelId="{605BDFB5-CA24-449F-BD0D-D624C935B61F}" type="pres">
      <dgm:prSet presAssocID="{759BCD34-9DC5-4A29-A4E6-93B66FE6AFB7}" presName="Name0" presStyleCnt="0">
        <dgm:presLayoutVars>
          <dgm:dir/>
          <dgm:animLvl val="lvl"/>
          <dgm:resizeHandles val="exact"/>
        </dgm:presLayoutVars>
      </dgm:prSet>
      <dgm:spPr/>
    </dgm:pt>
    <dgm:pt modelId="{04E1F631-0AB5-4CA3-9021-D50F7271719D}" type="pres">
      <dgm:prSet presAssocID="{68F7731D-58A0-45FC-89B4-2CF6672B0C45}" presName="Name8" presStyleCnt="0"/>
      <dgm:spPr/>
    </dgm:pt>
    <dgm:pt modelId="{7A76193B-659C-4CE4-ABC4-8F9CFB145BFD}" type="pres">
      <dgm:prSet presAssocID="{68F7731D-58A0-45FC-89B4-2CF6672B0C4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C7D4A-AD1C-4BA6-AC1C-2F898D9E1921}" type="pres">
      <dgm:prSet presAssocID="{68F7731D-58A0-45FC-89B4-2CF6672B0C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D02C4-8DF9-4047-8F2C-7D9302929693}" type="pres">
      <dgm:prSet presAssocID="{BCEC39A6-1E9D-4E95-A4FE-36C60C5E073D}" presName="Name8" presStyleCnt="0"/>
      <dgm:spPr/>
    </dgm:pt>
    <dgm:pt modelId="{0FB57D3D-5A9E-47C0-A973-93FB85FF3F73}" type="pres">
      <dgm:prSet presAssocID="{BCEC39A6-1E9D-4E95-A4FE-36C60C5E073D}" presName="level" presStyleLbl="node1" presStyleIdx="1" presStyleCnt="3" custLinFactNeighborX="-4136" custLinFactNeighborY="13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F2434-AC21-490B-AFF2-B5B436D87789}" type="pres">
      <dgm:prSet presAssocID="{BCEC39A6-1E9D-4E95-A4FE-36C60C5E07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76AE0-B100-4C28-B462-3268BD9D111C}" type="pres">
      <dgm:prSet presAssocID="{11E0475F-FE09-4FBF-9081-F809F0046D0B}" presName="Name8" presStyleCnt="0"/>
      <dgm:spPr/>
    </dgm:pt>
    <dgm:pt modelId="{D3510CDC-F5D9-4890-A0C1-C9F725C9C26F}" type="pres">
      <dgm:prSet presAssocID="{11E0475F-FE09-4FBF-9081-F809F0046D0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10FC8B-2E04-4147-9C83-64BBD787BCDC}" type="pres">
      <dgm:prSet presAssocID="{11E0475F-FE09-4FBF-9081-F809F0046D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A7E015C-7DDF-47B7-9784-E806DFB42F94}" srcId="{759BCD34-9DC5-4A29-A4E6-93B66FE6AFB7}" destId="{11E0475F-FE09-4FBF-9081-F809F0046D0B}" srcOrd="2" destOrd="0" parTransId="{921FD80B-951C-4F86-84D7-7523AF0DE72C}" sibTransId="{10D7F9CB-78BF-42F5-AA2F-B342696725A7}"/>
    <dgm:cxn modelId="{85BF6CD3-E58E-417F-A037-F5C803D3ACE6}" type="presOf" srcId="{11E0475F-FE09-4FBF-9081-F809F0046D0B}" destId="{D3510CDC-F5D9-4890-A0C1-C9F725C9C26F}" srcOrd="0" destOrd="0" presId="urn:microsoft.com/office/officeart/2005/8/layout/pyramid1"/>
    <dgm:cxn modelId="{D9DC2EA8-8139-4635-99AB-1D755ACB42CE}" type="presOf" srcId="{68F7731D-58A0-45FC-89B4-2CF6672B0C45}" destId="{BA4C7D4A-AD1C-4BA6-AC1C-2F898D9E1921}" srcOrd="1" destOrd="0" presId="urn:microsoft.com/office/officeart/2005/8/layout/pyramid1"/>
    <dgm:cxn modelId="{3D7428CB-FE13-44A4-ABE2-C1DA0D0B4979}" srcId="{759BCD34-9DC5-4A29-A4E6-93B66FE6AFB7}" destId="{68F7731D-58A0-45FC-89B4-2CF6672B0C45}" srcOrd="0" destOrd="0" parTransId="{8356DC2C-721C-4196-BD92-F90EB55AF331}" sibTransId="{7D1946A5-E148-4F94-BE60-6DAA6C30731F}"/>
    <dgm:cxn modelId="{24678DC9-3D54-459E-8EBB-1D8CFE409A66}" type="presOf" srcId="{68F7731D-58A0-45FC-89B4-2CF6672B0C45}" destId="{7A76193B-659C-4CE4-ABC4-8F9CFB145BFD}" srcOrd="0" destOrd="0" presId="urn:microsoft.com/office/officeart/2005/8/layout/pyramid1"/>
    <dgm:cxn modelId="{3E044E4C-8469-43FA-8B00-A8247192026F}" type="presOf" srcId="{BCEC39A6-1E9D-4E95-A4FE-36C60C5E073D}" destId="{565F2434-AC21-490B-AFF2-B5B436D87789}" srcOrd="1" destOrd="0" presId="urn:microsoft.com/office/officeart/2005/8/layout/pyramid1"/>
    <dgm:cxn modelId="{0D22F57E-8EE7-417E-888A-34F56BA46FAF}" type="presOf" srcId="{11E0475F-FE09-4FBF-9081-F809F0046D0B}" destId="{0110FC8B-2E04-4147-9C83-64BBD787BCDC}" srcOrd="1" destOrd="0" presId="urn:microsoft.com/office/officeart/2005/8/layout/pyramid1"/>
    <dgm:cxn modelId="{128D6797-77B4-492F-8E59-C7304D7C02A5}" srcId="{759BCD34-9DC5-4A29-A4E6-93B66FE6AFB7}" destId="{BCEC39A6-1E9D-4E95-A4FE-36C60C5E073D}" srcOrd="1" destOrd="0" parTransId="{14C342B7-41F5-47D4-8367-DC981FB1CC7B}" sibTransId="{3819EB24-6E82-460D-A1C9-59805E3C2FB7}"/>
    <dgm:cxn modelId="{5024B8E9-DD86-457D-9984-FF318297B684}" type="presOf" srcId="{759BCD34-9DC5-4A29-A4E6-93B66FE6AFB7}" destId="{605BDFB5-CA24-449F-BD0D-D624C935B61F}" srcOrd="0" destOrd="0" presId="urn:microsoft.com/office/officeart/2005/8/layout/pyramid1"/>
    <dgm:cxn modelId="{954D5CF8-C8BD-4DB5-98C0-44CB27C8796C}" type="presOf" srcId="{BCEC39A6-1E9D-4E95-A4FE-36C60C5E073D}" destId="{0FB57D3D-5A9E-47C0-A973-93FB85FF3F73}" srcOrd="0" destOrd="0" presId="urn:microsoft.com/office/officeart/2005/8/layout/pyramid1"/>
    <dgm:cxn modelId="{D2522AB8-9ADA-4DAD-BB52-3E842E36A0FC}" type="presParOf" srcId="{605BDFB5-CA24-449F-BD0D-D624C935B61F}" destId="{04E1F631-0AB5-4CA3-9021-D50F7271719D}" srcOrd="0" destOrd="0" presId="urn:microsoft.com/office/officeart/2005/8/layout/pyramid1"/>
    <dgm:cxn modelId="{ECB0FAB8-35F4-4BAD-9D48-6EBB4E4708FF}" type="presParOf" srcId="{04E1F631-0AB5-4CA3-9021-D50F7271719D}" destId="{7A76193B-659C-4CE4-ABC4-8F9CFB145BFD}" srcOrd="0" destOrd="0" presId="urn:microsoft.com/office/officeart/2005/8/layout/pyramid1"/>
    <dgm:cxn modelId="{1E78791B-BFA7-430C-A036-D7AD15F69712}" type="presParOf" srcId="{04E1F631-0AB5-4CA3-9021-D50F7271719D}" destId="{BA4C7D4A-AD1C-4BA6-AC1C-2F898D9E1921}" srcOrd="1" destOrd="0" presId="urn:microsoft.com/office/officeart/2005/8/layout/pyramid1"/>
    <dgm:cxn modelId="{7C0DFEF3-2890-45A9-B993-22C81941B663}" type="presParOf" srcId="{605BDFB5-CA24-449F-BD0D-D624C935B61F}" destId="{631D02C4-8DF9-4047-8F2C-7D9302929693}" srcOrd="1" destOrd="0" presId="urn:microsoft.com/office/officeart/2005/8/layout/pyramid1"/>
    <dgm:cxn modelId="{02011FDA-CA44-4726-8945-C962EA6AFBDA}" type="presParOf" srcId="{631D02C4-8DF9-4047-8F2C-7D9302929693}" destId="{0FB57D3D-5A9E-47C0-A973-93FB85FF3F73}" srcOrd="0" destOrd="0" presId="urn:microsoft.com/office/officeart/2005/8/layout/pyramid1"/>
    <dgm:cxn modelId="{5A87E908-3073-4137-BAB3-A44AB33DE056}" type="presParOf" srcId="{631D02C4-8DF9-4047-8F2C-7D9302929693}" destId="{565F2434-AC21-490B-AFF2-B5B436D87789}" srcOrd="1" destOrd="0" presId="urn:microsoft.com/office/officeart/2005/8/layout/pyramid1"/>
    <dgm:cxn modelId="{BA09C176-CC7E-44EE-922A-017A88A0CD3B}" type="presParOf" srcId="{605BDFB5-CA24-449F-BD0D-D624C935B61F}" destId="{C0276AE0-B100-4C28-B462-3268BD9D111C}" srcOrd="2" destOrd="0" presId="urn:microsoft.com/office/officeart/2005/8/layout/pyramid1"/>
    <dgm:cxn modelId="{42DFE5D1-FE0C-4E69-9838-12142E3600B1}" type="presParOf" srcId="{C0276AE0-B100-4C28-B462-3268BD9D111C}" destId="{D3510CDC-F5D9-4890-A0C1-C9F725C9C26F}" srcOrd="0" destOrd="0" presId="urn:microsoft.com/office/officeart/2005/8/layout/pyramid1"/>
    <dgm:cxn modelId="{1B5E928C-1FD5-4C05-A2FE-F214C0D1DD3D}" type="presParOf" srcId="{C0276AE0-B100-4C28-B462-3268BD9D111C}" destId="{0110FC8B-2E04-4147-9C83-64BBD787BC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377E2-B23E-4E00-A0A1-83D3233DD22D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57449-2CD2-493D-8780-CBF02B016BCB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Bewerbungsprozess</a:t>
          </a:r>
          <a:endParaRPr lang="en-US" sz="4000" kern="1200" dirty="0"/>
        </a:p>
      </dsp:txBody>
      <dsp:txXfrm>
        <a:off x="0" y="0"/>
        <a:ext cx="1625600" cy="5418667"/>
      </dsp:txXfrm>
    </dsp:sp>
    <dsp:sp modelId="{97AEF8F6-355D-4C2C-9615-B613554C77C3}">
      <dsp:nvSpPr>
        <dsp:cNvPr id="0" name=""/>
        <dsp:cNvSpPr/>
      </dsp:nvSpPr>
      <dsp:spPr>
        <a:xfrm>
          <a:off x="1747520" y="110794"/>
          <a:ext cx="6380480" cy="169333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/>
            <a:t>Stellenanzeige</a:t>
          </a:r>
          <a:endParaRPr lang="en-US" sz="6000" kern="1200" dirty="0"/>
        </a:p>
      </dsp:txBody>
      <dsp:txXfrm>
        <a:off x="1747520" y="110794"/>
        <a:ext cx="6380480" cy="1693333"/>
      </dsp:txXfrm>
    </dsp:sp>
    <dsp:sp modelId="{A4D756A1-C599-4070-8601-6E4EED417F91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00109-6506-4A44-AD3D-1B5AF5591544}">
      <dsp:nvSpPr>
        <dsp:cNvPr id="0" name=""/>
        <dsp:cNvSpPr/>
      </dsp:nvSpPr>
      <dsp:spPr>
        <a:xfrm>
          <a:off x="1747520" y="1862666"/>
          <a:ext cx="6380480" cy="169333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/>
            <a:t>Personalvermittlung</a:t>
          </a:r>
          <a:endParaRPr lang="en-US" sz="6000" kern="1200" dirty="0" smtClean="0"/>
        </a:p>
      </dsp:txBody>
      <dsp:txXfrm>
        <a:off x="1747520" y="1862666"/>
        <a:ext cx="6380480" cy="1693333"/>
      </dsp:txXfrm>
    </dsp:sp>
    <dsp:sp modelId="{2EC69D60-2CDB-48B8-A979-6A240184A53F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D57D8-C96C-414E-87F2-D2CA1C5446B6}">
      <dsp:nvSpPr>
        <dsp:cNvPr id="0" name=""/>
        <dsp:cNvSpPr/>
      </dsp:nvSpPr>
      <dsp:spPr>
        <a:xfrm>
          <a:off x="1747520" y="3640666"/>
          <a:ext cx="6380480" cy="169333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Interviews</a:t>
          </a:r>
          <a:endParaRPr lang="en-US" sz="6000" kern="1200" dirty="0"/>
        </a:p>
      </dsp:txBody>
      <dsp:txXfrm>
        <a:off x="1747520" y="3640666"/>
        <a:ext cx="6380480" cy="1693333"/>
      </dsp:txXfrm>
    </dsp:sp>
    <dsp:sp modelId="{9C0271B3-50C4-402A-B722-843B0CDE154E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EAD0F-FF5B-48C0-A7C8-93B374688633}">
      <dsp:nvSpPr>
        <dsp:cNvPr id="0" name=""/>
        <dsp:cNvSpPr/>
      </dsp:nvSpPr>
      <dsp:spPr>
        <a:xfrm>
          <a:off x="0" y="0"/>
          <a:ext cx="11129556" cy="22043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6419-D5B0-4E0D-8AA5-C9CE24AC4BD4}">
      <dsp:nvSpPr>
        <dsp:cNvPr id="0" name=""/>
        <dsp:cNvSpPr/>
      </dsp:nvSpPr>
      <dsp:spPr>
        <a:xfrm>
          <a:off x="333886" y="293914"/>
          <a:ext cx="3269307" cy="16165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43439-2C8B-440E-AED3-A9BA4B56922B}">
      <dsp:nvSpPr>
        <dsp:cNvPr id="0" name=""/>
        <dsp:cNvSpPr/>
      </dsp:nvSpPr>
      <dsp:spPr>
        <a:xfrm rot="10800000">
          <a:off x="333886" y="2204356"/>
          <a:ext cx="3269307" cy="26942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Zeitungen</a:t>
          </a:r>
          <a:endParaRPr lang="en-US" sz="4500" kern="1200" dirty="0"/>
        </a:p>
      </dsp:txBody>
      <dsp:txXfrm rot="10800000">
        <a:off x="416742" y="2204356"/>
        <a:ext cx="3103595" cy="2611358"/>
      </dsp:txXfrm>
    </dsp:sp>
    <dsp:sp modelId="{0CE73451-7C23-499D-8093-E64C8A3F9673}">
      <dsp:nvSpPr>
        <dsp:cNvPr id="0" name=""/>
        <dsp:cNvSpPr/>
      </dsp:nvSpPr>
      <dsp:spPr>
        <a:xfrm>
          <a:off x="3917079" y="267791"/>
          <a:ext cx="3269307" cy="16165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36DF-029A-4B48-AC2A-50E7D3FA76EC}">
      <dsp:nvSpPr>
        <dsp:cNvPr id="0" name=""/>
        <dsp:cNvSpPr/>
      </dsp:nvSpPr>
      <dsp:spPr>
        <a:xfrm rot="10800000">
          <a:off x="3930124" y="2204356"/>
          <a:ext cx="3269307" cy="26942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spezielle</a:t>
          </a:r>
          <a:r>
            <a:rPr lang="en-US" sz="4500" kern="1200" dirty="0" smtClean="0"/>
            <a:t> </a:t>
          </a:r>
          <a:r>
            <a:rPr lang="en-US" sz="4500" kern="1200" dirty="0" err="1" smtClean="0"/>
            <a:t>Webseiten</a:t>
          </a:r>
          <a:endParaRPr lang="en-US" sz="4500" kern="1200" dirty="0"/>
        </a:p>
      </dsp:txBody>
      <dsp:txXfrm rot="10800000">
        <a:off x="4012980" y="2204356"/>
        <a:ext cx="3103595" cy="2611358"/>
      </dsp:txXfrm>
    </dsp:sp>
    <dsp:sp modelId="{8171D5C4-35A2-41A5-9AD5-845894708E69}">
      <dsp:nvSpPr>
        <dsp:cNvPr id="0" name=""/>
        <dsp:cNvSpPr/>
      </dsp:nvSpPr>
      <dsp:spPr>
        <a:xfrm>
          <a:off x="7526362" y="293914"/>
          <a:ext cx="3269307" cy="16165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22333-A3DE-45D6-BCDA-1A8846B33D81}">
      <dsp:nvSpPr>
        <dsp:cNvPr id="0" name=""/>
        <dsp:cNvSpPr/>
      </dsp:nvSpPr>
      <dsp:spPr>
        <a:xfrm rot="10800000">
          <a:off x="7526362" y="2204356"/>
          <a:ext cx="3269307" cy="26942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Firmen-Webseiten</a:t>
          </a:r>
          <a:endParaRPr lang="en-US" sz="4500" kern="1200" dirty="0"/>
        </a:p>
      </dsp:txBody>
      <dsp:txXfrm rot="10800000">
        <a:off x="7609218" y="2204356"/>
        <a:ext cx="3103595" cy="2611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A2211-12B1-4F90-A38B-5A01E11B4650}">
      <dsp:nvSpPr>
        <dsp:cNvPr id="0" name=""/>
        <dsp:cNvSpPr/>
      </dsp:nvSpPr>
      <dsp:spPr>
        <a:xfrm>
          <a:off x="3501580" y="2415976"/>
          <a:ext cx="2952859" cy="2952859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akademische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Qualifikationen</a:t>
          </a:r>
          <a:endParaRPr lang="en-US" sz="1800" kern="1200" dirty="0"/>
        </a:p>
      </dsp:txBody>
      <dsp:txXfrm>
        <a:off x="4095236" y="3107669"/>
        <a:ext cx="1765547" cy="1517831"/>
      </dsp:txXfrm>
    </dsp:sp>
    <dsp:sp modelId="{AC8C247D-4981-41E6-93BA-A4E1F2C06200}">
      <dsp:nvSpPr>
        <dsp:cNvPr id="0" name=""/>
        <dsp:cNvSpPr/>
      </dsp:nvSpPr>
      <dsp:spPr>
        <a:xfrm>
          <a:off x="1783552" y="1718027"/>
          <a:ext cx="2147534" cy="2147534"/>
        </a:xfrm>
        <a:prstGeom prst="gear6">
          <a:avLst/>
        </a:prstGeom>
        <a:solidFill>
          <a:schemeClr val="accent2">
            <a:shade val="80000"/>
            <a:hueOff val="-2996"/>
            <a:satOff val="1393"/>
            <a:lumOff val="906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Arbeits</a:t>
          </a:r>
          <a:r>
            <a:rPr lang="en-US" sz="1400" kern="1200" dirty="0" smtClean="0"/>
            <a:t>- </a:t>
          </a:r>
          <a:r>
            <a:rPr lang="en-US" sz="1400" kern="1200" dirty="0" err="1" smtClean="0"/>
            <a:t>oder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Freiwilligenerfahrung</a:t>
          </a:r>
          <a:endParaRPr lang="en-US" sz="1400" kern="1200" dirty="0"/>
        </a:p>
      </dsp:txBody>
      <dsp:txXfrm>
        <a:off x="2324200" y="2261943"/>
        <a:ext cx="1066238" cy="1059702"/>
      </dsp:txXfrm>
    </dsp:sp>
    <dsp:sp modelId="{AA67CA16-D1E1-4E5D-969A-CEF838B23DDE}">
      <dsp:nvSpPr>
        <dsp:cNvPr id="0" name=""/>
        <dsp:cNvSpPr/>
      </dsp:nvSpPr>
      <dsp:spPr>
        <a:xfrm rot="20700000">
          <a:off x="2986391" y="236447"/>
          <a:ext cx="2104145" cy="2104145"/>
        </a:xfrm>
        <a:prstGeom prst="gear6">
          <a:avLst/>
        </a:prstGeom>
        <a:solidFill>
          <a:schemeClr val="accent2">
            <a:shade val="80000"/>
            <a:hueOff val="-5992"/>
            <a:satOff val="2787"/>
            <a:lumOff val="181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Kompetenzen</a:t>
          </a:r>
          <a:endParaRPr lang="en-US" sz="1100" kern="1200" dirty="0"/>
        </a:p>
      </dsp:txBody>
      <dsp:txXfrm rot="-20700000">
        <a:off x="3447891" y="697948"/>
        <a:ext cx="1181143" cy="1181143"/>
      </dsp:txXfrm>
    </dsp:sp>
    <dsp:sp modelId="{A764F3FE-7221-4D9B-922A-DBE6317D7E52}">
      <dsp:nvSpPr>
        <dsp:cNvPr id="0" name=""/>
        <dsp:cNvSpPr/>
      </dsp:nvSpPr>
      <dsp:spPr>
        <a:xfrm>
          <a:off x="3287633" y="1962900"/>
          <a:ext cx="3779660" cy="3779660"/>
        </a:xfrm>
        <a:prstGeom prst="circularArrow">
          <a:avLst>
            <a:gd name="adj1" fmla="val 4688"/>
            <a:gd name="adj2" fmla="val 299029"/>
            <a:gd name="adj3" fmla="val 2538541"/>
            <a:gd name="adj4" fmla="val 15813891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FCB5A-7F6B-4CDC-9985-9B96276A835E}">
      <dsp:nvSpPr>
        <dsp:cNvPr id="0" name=""/>
        <dsp:cNvSpPr/>
      </dsp:nvSpPr>
      <dsp:spPr>
        <a:xfrm>
          <a:off x="1403228" y="1237818"/>
          <a:ext cx="2746159" cy="27461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3043"/>
            <a:satOff val="214"/>
            <a:lumOff val="738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19159-20B5-4D08-8564-8A8DCA0C50E4}">
      <dsp:nvSpPr>
        <dsp:cNvPr id="0" name=""/>
        <dsp:cNvSpPr/>
      </dsp:nvSpPr>
      <dsp:spPr>
        <a:xfrm>
          <a:off x="2499680" y="-229479"/>
          <a:ext cx="2960913" cy="29609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6086"/>
            <a:satOff val="427"/>
            <a:lumOff val="1475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7B1CB-155F-41B2-BBE1-8355329DAEFA}">
      <dsp:nvSpPr>
        <dsp:cNvPr id="0" name=""/>
        <dsp:cNvSpPr/>
      </dsp:nvSpPr>
      <dsp:spPr>
        <a:xfrm>
          <a:off x="3862" y="331767"/>
          <a:ext cx="2091045" cy="1254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Problemlösungsfähigkeiten</a:t>
          </a:r>
          <a:endParaRPr lang="en-US" sz="1200" kern="1200" dirty="0"/>
        </a:p>
      </dsp:txBody>
      <dsp:txXfrm>
        <a:off x="3862" y="331767"/>
        <a:ext cx="2091045" cy="1254627"/>
      </dsp:txXfrm>
    </dsp:sp>
    <dsp:sp modelId="{FDD98936-9C45-4374-894D-229E4B77B7B6}">
      <dsp:nvSpPr>
        <dsp:cNvPr id="0" name=""/>
        <dsp:cNvSpPr/>
      </dsp:nvSpPr>
      <dsp:spPr>
        <a:xfrm>
          <a:off x="2304012" y="331767"/>
          <a:ext cx="2091045" cy="1254627"/>
        </a:xfrm>
        <a:prstGeom prst="rect">
          <a:avLst/>
        </a:prstGeom>
        <a:solidFill>
          <a:schemeClr val="accent4">
            <a:hueOff val="-370346"/>
            <a:satOff val="2223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Fähigkeit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zur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Arbeit</a:t>
          </a:r>
          <a:r>
            <a:rPr lang="en-US" sz="1200" kern="1200" dirty="0" smtClean="0"/>
            <a:t> in Teams</a:t>
          </a:r>
          <a:endParaRPr lang="en-US" sz="1200" kern="1200" dirty="0"/>
        </a:p>
      </dsp:txBody>
      <dsp:txXfrm>
        <a:off x="2304012" y="331767"/>
        <a:ext cx="2091045" cy="1254627"/>
      </dsp:txXfrm>
    </dsp:sp>
    <dsp:sp modelId="{B430EECA-49BA-4BCC-8B90-2E480EA01BB1}">
      <dsp:nvSpPr>
        <dsp:cNvPr id="0" name=""/>
        <dsp:cNvSpPr/>
      </dsp:nvSpPr>
      <dsp:spPr>
        <a:xfrm>
          <a:off x="4604163" y="331767"/>
          <a:ext cx="2091045" cy="1254627"/>
        </a:xfrm>
        <a:prstGeom prst="rect">
          <a:avLst/>
        </a:prstGeom>
        <a:solidFill>
          <a:schemeClr val="accent4">
            <a:hueOff val="-740692"/>
            <a:satOff val="4446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schriftliche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Kommunikationsfähigkeiten</a:t>
          </a:r>
          <a:endParaRPr lang="en-US" sz="1200" kern="1200" dirty="0"/>
        </a:p>
      </dsp:txBody>
      <dsp:txXfrm>
        <a:off x="4604163" y="331767"/>
        <a:ext cx="2091045" cy="1254627"/>
      </dsp:txXfrm>
    </dsp:sp>
    <dsp:sp modelId="{C4836E6C-EBD5-439F-B6D9-0CD51F7A66D0}">
      <dsp:nvSpPr>
        <dsp:cNvPr id="0" name=""/>
        <dsp:cNvSpPr/>
      </dsp:nvSpPr>
      <dsp:spPr>
        <a:xfrm>
          <a:off x="6904313" y="331767"/>
          <a:ext cx="2091045" cy="1254627"/>
        </a:xfrm>
        <a:prstGeom prst="rect">
          <a:avLst/>
        </a:prstGeom>
        <a:solidFill>
          <a:schemeClr val="accent4">
            <a:hueOff val="-1111038"/>
            <a:satOff val="6669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Führungfähigkeiten</a:t>
          </a:r>
          <a:endParaRPr lang="en-US" sz="1200" kern="1200" dirty="0"/>
        </a:p>
      </dsp:txBody>
      <dsp:txXfrm>
        <a:off x="6904313" y="331767"/>
        <a:ext cx="2091045" cy="1254627"/>
      </dsp:txXfrm>
    </dsp:sp>
    <dsp:sp modelId="{762B2C4C-7C33-440A-952F-3B1AB8C022FC}">
      <dsp:nvSpPr>
        <dsp:cNvPr id="0" name=""/>
        <dsp:cNvSpPr/>
      </dsp:nvSpPr>
      <dsp:spPr>
        <a:xfrm>
          <a:off x="9204464" y="331767"/>
          <a:ext cx="2091045" cy="1254627"/>
        </a:xfrm>
        <a:prstGeom prst="rect">
          <a:avLst/>
        </a:prstGeom>
        <a:solidFill>
          <a:schemeClr val="accent4">
            <a:hueOff val="-1481384"/>
            <a:satOff val="8892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hohe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Arbeitsmoral</a:t>
          </a:r>
          <a:endParaRPr lang="en-US" sz="1200" kern="1200" dirty="0"/>
        </a:p>
      </dsp:txBody>
      <dsp:txXfrm>
        <a:off x="9204464" y="331767"/>
        <a:ext cx="2091045" cy="1254627"/>
      </dsp:txXfrm>
    </dsp:sp>
    <dsp:sp modelId="{183996A8-0A36-420D-B5A5-0FC2C0C56A5C}">
      <dsp:nvSpPr>
        <dsp:cNvPr id="0" name=""/>
        <dsp:cNvSpPr/>
      </dsp:nvSpPr>
      <dsp:spPr>
        <a:xfrm>
          <a:off x="3862" y="1795499"/>
          <a:ext cx="2091045" cy="1254627"/>
        </a:xfrm>
        <a:prstGeom prst="rect">
          <a:avLst/>
        </a:prstGeom>
        <a:solidFill>
          <a:schemeClr val="accent4">
            <a:hueOff val="-1851730"/>
            <a:satOff val="11115"/>
            <a:lumOff val="-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analytische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Fähigkeiten</a:t>
          </a:r>
          <a:r>
            <a:rPr lang="en-US" sz="1200" kern="1200" dirty="0" smtClean="0"/>
            <a:t>/ </a:t>
          </a:r>
          <a:r>
            <a:rPr lang="en-US" sz="1200" kern="1200" dirty="0" err="1" smtClean="0"/>
            <a:t>Gefühl</a:t>
          </a:r>
          <a:r>
            <a:rPr lang="en-US" sz="1200" kern="1200" dirty="0" smtClean="0"/>
            <a:t> für </a:t>
          </a:r>
          <a:r>
            <a:rPr lang="en-US" sz="1200" kern="1200" dirty="0" err="1" smtClean="0"/>
            <a:t>Zahlen</a:t>
          </a:r>
          <a:endParaRPr lang="en-US" sz="1200" kern="1200" dirty="0"/>
        </a:p>
      </dsp:txBody>
      <dsp:txXfrm>
        <a:off x="3862" y="1795499"/>
        <a:ext cx="2091045" cy="1254627"/>
      </dsp:txXfrm>
    </dsp:sp>
    <dsp:sp modelId="{B139E759-EA0D-4A24-8E9F-907B58C3A7C0}">
      <dsp:nvSpPr>
        <dsp:cNvPr id="0" name=""/>
        <dsp:cNvSpPr/>
      </dsp:nvSpPr>
      <dsp:spPr>
        <a:xfrm>
          <a:off x="2304012" y="1795499"/>
          <a:ext cx="2091045" cy="1254627"/>
        </a:xfrm>
        <a:prstGeom prst="rect">
          <a:avLst/>
        </a:prstGeom>
        <a:solidFill>
          <a:schemeClr val="accent4">
            <a:hueOff val="-2222076"/>
            <a:satOff val="13338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verbale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Kommunikationsfähigkeiten</a:t>
          </a:r>
          <a:endParaRPr lang="en-US" sz="1200" kern="1200" dirty="0"/>
        </a:p>
      </dsp:txBody>
      <dsp:txXfrm>
        <a:off x="2304012" y="1795499"/>
        <a:ext cx="2091045" cy="1254627"/>
      </dsp:txXfrm>
    </dsp:sp>
    <dsp:sp modelId="{DD7C4C18-3836-446F-A1D1-BC81A1BD4072}">
      <dsp:nvSpPr>
        <dsp:cNvPr id="0" name=""/>
        <dsp:cNvSpPr/>
      </dsp:nvSpPr>
      <dsp:spPr>
        <a:xfrm>
          <a:off x="4604163" y="1795499"/>
          <a:ext cx="2091045" cy="1254627"/>
        </a:xfrm>
        <a:prstGeom prst="rect">
          <a:avLst/>
        </a:prstGeom>
        <a:solidFill>
          <a:schemeClr val="accent4">
            <a:hueOff val="-2592422"/>
            <a:satOff val="15561"/>
            <a:lumOff val="-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Initiative</a:t>
          </a:r>
          <a:endParaRPr lang="en-US" sz="1200" kern="1200" dirty="0"/>
        </a:p>
      </dsp:txBody>
      <dsp:txXfrm>
        <a:off x="4604163" y="1795499"/>
        <a:ext cx="2091045" cy="1254627"/>
      </dsp:txXfrm>
    </dsp:sp>
    <dsp:sp modelId="{5C370474-EC49-478C-B041-124E678CCDB6}">
      <dsp:nvSpPr>
        <dsp:cNvPr id="0" name=""/>
        <dsp:cNvSpPr/>
      </dsp:nvSpPr>
      <dsp:spPr>
        <a:xfrm>
          <a:off x="6904313" y="1795499"/>
          <a:ext cx="2091045" cy="1254627"/>
        </a:xfrm>
        <a:prstGeom prst="rect">
          <a:avLst/>
        </a:prstGeom>
        <a:solidFill>
          <a:schemeClr val="accent4">
            <a:hueOff val="-2962768"/>
            <a:satOff val="17784"/>
            <a:lumOff val="-15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detailorientiert</a:t>
          </a:r>
          <a:endParaRPr lang="en-US" sz="1200" kern="1200" dirty="0"/>
        </a:p>
      </dsp:txBody>
      <dsp:txXfrm>
        <a:off x="6904313" y="1795499"/>
        <a:ext cx="2091045" cy="1254627"/>
      </dsp:txXfrm>
    </dsp:sp>
    <dsp:sp modelId="{2306DA04-3D3D-4DBD-84E5-0A003A28DD76}">
      <dsp:nvSpPr>
        <dsp:cNvPr id="0" name=""/>
        <dsp:cNvSpPr/>
      </dsp:nvSpPr>
      <dsp:spPr>
        <a:xfrm>
          <a:off x="9204464" y="1795499"/>
          <a:ext cx="2091045" cy="1254627"/>
        </a:xfrm>
        <a:prstGeom prst="rect">
          <a:avLst/>
        </a:prstGeom>
        <a:solidFill>
          <a:schemeClr val="accent4">
            <a:hueOff val="-3333114"/>
            <a:satOff val="20007"/>
            <a:lumOff val="-1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Flexibilität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Anpassungsfähigkeit</a:t>
          </a:r>
          <a:endParaRPr lang="en-US" sz="1200" kern="1200" dirty="0"/>
        </a:p>
      </dsp:txBody>
      <dsp:txXfrm>
        <a:off x="9204464" y="1795499"/>
        <a:ext cx="2091045" cy="1254627"/>
      </dsp:txXfrm>
    </dsp:sp>
    <dsp:sp modelId="{95411235-6136-44D2-A1AC-E0302405AFEE}">
      <dsp:nvSpPr>
        <dsp:cNvPr id="0" name=""/>
        <dsp:cNvSpPr/>
      </dsp:nvSpPr>
      <dsp:spPr>
        <a:xfrm>
          <a:off x="3862" y="3259231"/>
          <a:ext cx="2091045" cy="1254627"/>
        </a:xfrm>
        <a:prstGeom prst="rect">
          <a:avLst/>
        </a:prstGeom>
        <a:solidFill>
          <a:schemeClr val="accent4">
            <a:hueOff val="-3703461"/>
            <a:satOff val="22231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technische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Fähigkeiten</a:t>
          </a:r>
          <a:endParaRPr lang="en-US" sz="1200" kern="1200" dirty="0"/>
        </a:p>
      </dsp:txBody>
      <dsp:txXfrm>
        <a:off x="3862" y="3259231"/>
        <a:ext cx="2091045" cy="1254627"/>
      </dsp:txXfrm>
    </dsp:sp>
    <dsp:sp modelId="{58BE8CFC-BA18-40EB-98EA-0EBD476B3C7B}">
      <dsp:nvSpPr>
        <dsp:cNvPr id="0" name=""/>
        <dsp:cNvSpPr/>
      </dsp:nvSpPr>
      <dsp:spPr>
        <a:xfrm>
          <a:off x="2304012" y="3259231"/>
          <a:ext cx="2091045" cy="1254627"/>
        </a:xfrm>
        <a:prstGeom prst="rect">
          <a:avLst/>
        </a:prstGeom>
        <a:solidFill>
          <a:schemeClr val="accent4">
            <a:hueOff val="-4073806"/>
            <a:satOff val="2445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Interpersonelle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Fähigkeiten</a:t>
          </a:r>
          <a:r>
            <a:rPr lang="en-US" sz="1200" kern="1200" dirty="0" smtClean="0"/>
            <a:t> (in </a:t>
          </a:r>
          <a:r>
            <a:rPr lang="en-US" sz="1200" kern="1200" dirty="0" err="1" smtClean="0"/>
            <a:t>Bezug</a:t>
          </a:r>
          <a:r>
            <a:rPr lang="en-US" sz="1200" kern="1200" dirty="0" smtClean="0"/>
            <a:t> auf </a:t>
          </a:r>
          <a:r>
            <a:rPr lang="en-US" sz="1200" kern="1200" dirty="0" err="1" smtClean="0"/>
            <a:t>andere</a:t>
          </a:r>
          <a:r>
            <a:rPr lang="en-US" sz="1200" kern="1200" dirty="0" smtClean="0"/>
            <a:t> Menschen)</a:t>
          </a:r>
          <a:endParaRPr lang="en-US" sz="1200" kern="1200" dirty="0"/>
        </a:p>
      </dsp:txBody>
      <dsp:txXfrm>
        <a:off x="2304012" y="3259231"/>
        <a:ext cx="2091045" cy="1254627"/>
      </dsp:txXfrm>
    </dsp:sp>
    <dsp:sp modelId="{08F97AD3-43DB-4B19-A5DF-723F12C8D4FD}">
      <dsp:nvSpPr>
        <dsp:cNvPr id="0" name=""/>
        <dsp:cNvSpPr/>
      </dsp:nvSpPr>
      <dsp:spPr>
        <a:xfrm>
          <a:off x="4604163" y="3259231"/>
          <a:ext cx="2091045" cy="1254627"/>
        </a:xfrm>
        <a:prstGeom prst="rect">
          <a:avLst/>
        </a:prstGeom>
        <a:solidFill>
          <a:schemeClr val="accent4">
            <a:hueOff val="-4444152"/>
            <a:satOff val="26677"/>
            <a:lumOff val="-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Computerkenntnisse</a:t>
          </a:r>
          <a:endParaRPr lang="en-US" sz="1200" kern="1200" dirty="0"/>
        </a:p>
      </dsp:txBody>
      <dsp:txXfrm>
        <a:off x="4604163" y="3259231"/>
        <a:ext cx="2091045" cy="1254627"/>
      </dsp:txXfrm>
    </dsp:sp>
    <dsp:sp modelId="{6BE38655-A221-4AC4-AE07-4543C693C5A8}">
      <dsp:nvSpPr>
        <dsp:cNvPr id="0" name=""/>
        <dsp:cNvSpPr/>
      </dsp:nvSpPr>
      <dsp:spPr>
        <a:xfrm>
          <a:off x="6904313" y="3259231"/>
          <a:ext cx="2091045" cy="1254627"/>
        </a:xfrm>
        <a:prstGeom prst="rect">
          <a:avLst/>
        </a:prstGeom>
        <a:solidFill>
          <a:schemeClr val="accent4">
            <a:hueOff val="-4814499"/>
            <a:satOff val="28900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Organisationsfähigkeit</a:t>
          </a:r>
          <a:endParaRPr lang="en-US" sz="1200" kern="1200" dirty="0"/>
        </a:p>
      </dsp:txBody>
      <dsp:txXfrm>
        <a:off x="6904313" y="3259231"/>
        <a:ext cx="2091045" cy="1254627"/>
      </dsp:txXfrm>
    </dsp:sp>
    <dsp:sp modelId="{3E420F96-1FD8-4CA1-81F4-71ED48B780A7}">
      <dsp:nvSpPr>
        <dsp:cNvPr id="0" name=""/>
        <dsp:cNvSpPr/>
      </dsp:nvSpPr>
      <dsp:spPr>
        <a:xfrm>
          <a:off x="9204464" y="3259231"/>
          <a:ext cx="2091045" cy="1254627"/>
        </a:xfrm>
        <a:prstGeom prst="rect">
          <a:avLst/>
        </a:prstGeom>
        <a:solidFill>
          <a:schemeClr val="accent4">
            <a:hueOff val="-5184845"/>
            <a:satOff val="31123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strategische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Planungsfähigkeiten</a:t>
          </a:r>
          <a:endParaRPr lang="en-US" sz="1200" kern="1200" dirty="0"/>
        </a:p>
      </dsp:txBody>
      <dsp:txXfrm>
        <a:off x="9204464" y="3259231"/>
        <a:ext cx="2091045" cy="1254627"/>
      </dsp:txXfrm>
    </dsp:sp>
    <dsp:sp modelId="{AF7B3A5F-3242-4B21-BA12-C22F1B35A723}">
      <dsp:nvSpPr>
        <dsp:cNvPr id="0" name=""/>
        <dsp:cNvSpPr/>
      </dsp:nvSpPr>
      <dsp:spPr>
        <a:xfrm>
          <a:off x="3862" y="4722963"/>
          <a:ext cx="2091045" cy="1254627"/>
        </a:xfrm>
        <a:prstGeom prst="rect">
          <a:avLst/>
        </a:prstGeom>
        <a:solidFill>
          <a:schemeClr val="accent4">
            <a:hueOff val="-5555191"/>
            <a:satOff val="33346"/>
            <a:lumOff val="-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Kreativität</a:t>
          </a:r>
          <a:endParaRPr lang="en-US" sz="1200" kern="1200" dirty="0"/>
        </a:p>
      </dsp:txBody>
      <dsp:txXfrm>
        <a:off x="3862" y="4722963"/>
        <a:ext cx="2091045" cy="1254627"/>
      </dsp:txXfrm>
    </dsp:sp>
    <dsp:sp modelId="{F9B271EE-5AE3-46EC-B131-45A5E39D0FB1}">
      <dsp:nvSpPr>
        <dsp:cNvPr id="0" name=""/>
        <dsp:cNvSpPr/>
      </dsp:nvSpPr>
      <dsp:spPr>
        <a:xfrm>
          <a:off x="2304012" y="4722963"/>
          <a:ext cx="2091045" cy="1254627"/>
        </a:xfrm>
        <a:prstGeom prst="rect">
          <a:avLst/>
        </a:prstGeom>
        <a:solidFill>
          <a:schemeClr val="accent4">
            <a:hueOff val="-5925536"/>
            <a:satOff val="35569"/>
            <a:lumOff val="-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Freundliche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offene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Persönlichkeit</a:t>
          </a:r>
          <a:endParaRPr lang="en-US" sz="1200" kern="1200" dirty="0"/>
        </a:p>
      </dsp:txBody>
      <dsp:txXfrm>
        <a:off x="2304012" y="4722963"/>
        <a:ext cx="2091045" cy="1254627"/>
      </dsp:txXfrm>
    </dsp:sp>
    <dsp:sp modelId="{15AFD275-C0AE-4BB0-A172-B4A9325DFEDC}">
      <dsp:nvSpPr>
        <dsp:cNvPr id="0" name=""/>
        <dsp:cNvSpPr/>
      </dsp:nvSpPr>
      <dsp:spPr>
        <a:xfrm>
          <a:off x="4604163" y="4722963"/>
          <a:ext cx="2091045" cy="1254627"/>
        </a:xfrm>
        <a:prstGeom prst="rect">
          <a:avLst/>
        </a:prstGeom>
        <a:solidFill>
          <a:schemeClr val="accent4">
            <a:hueOff val="-6295882"/>
            <a:satOff val="37792"/>
            <a:lumOff val="-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Feingefühl</a:t>
          </a:r>
          <a:endParaRPr lang="en-US" sz="1200" kern="1200" dirty="0"/>
        </a:p>
      </dsp:txBody>
      <dsp:txXfrm>
        <a:off x="4604163" y="4722963"/>
        <a:ext cx="2091045" cy="1254627"/>
      </dsp:txXfrm>
    </dsp:sp>
    <dsp:sp modelId="{6CCDFDAA-80B0-4457-B48D-F6031920A958}">
      <dsp:nvSpPr>
        <dsp:cNvPr id="0" name=""/>
        <dsp:cNvSpPr/>
      </dsp:nvSpPr>
      <dsp:spPr>
        <a:xfrm>
          <a:off x="6904313" y="4722963"/>
          <a:ext cx="2091045" cy="1254627"/>
        </a:xfrm>
        <a:prstGeom prst="rect">
          <a:avLst/>
        </a:prstGeom>
        <a:solidFill>
          <a:schemeClr val="accent4">
            <a:hueOff val="-6666229"/>
            <a:satOff val="40015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Risikobereitschaft</a:t>
          </a:r>
          <a:r>
            <a:rPr lang="en-US" sz="1200" kern="1200" dirty="0" smtClean="0"/>
            <a:t>/ </a:t>
          </a:r>
          <a:r>
            <a:rPr lang="en-US" sz="1200" kern="1200" dirty="0" err="1" smtClean="0"/>
            <a:t>unternehmerische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Fähigkeiten</a:t>
          </a:r>
          <a:endParaRPr lang="en-US" sz="1200" kern="1200" dirty="0"/>
        </a:p>
      </dsp:txBody>
      <dsp:txXfrm>
        <a:off x="6904313" y="4722963"/>
        <a:ext cx="2091045" cy="1254627"/>
      </dsp:txXfrm>
    </dsp:sp>
    <dsp:sp modelId="{92828D67-B4BA-4C9D-9C86-4D7A99DC5F90}">
      <dsp:nvSpPr>
        <dsp:cNvPr id="0" name=""/>
        <dsp:cNvSpPr/>
      </dsp:nvSpPr>
      <dsp:spPr>
        <a:xfrm>
          <a:off x="9204464" y="4722963"/>
          <a:ext cx="2091045" cy="1254627"/>
        </a:xfrm>
        <a:prstGeom prst="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Sprachkompetenzen</a:t>
          </a:r>
          <a:endParaRPr lang="en-US" sz="1200" kern="1200" dirty="0"/>
        </a:p>
      </dsp:txBody>
      <dsp:txXfrm>
        <a:off x="9204464" y="4722963"/>
        <a:ext cx="2091045" cy="1254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6193B-659C-4CE4-ABC4-8F9CFB145BFD}">
      <dsp:nvSpPr>
        <dsp:cNvPr id="0" name=""/>
        <dsp:cNvSpPr/>
      </dsp:nvSpPr>
      <dsp:spPr>
        <a:xfrm>
          <a:off x="2709333" y="0"/>
          <a:ext cx="2709333" cy="1806222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Beginn</a:t>
          </a:r>
          <a:r>
            <a:rPr lang="en-US" sz="1800" kern="1200" dirty="0" smtClean="0"/>
            <a:t> des </a:t>
          </a:r>
          <a:r>
            <a:rPr lang="en-US" sz="1800" kern="1200" dirty="0" err="1" smtClean="0"/>
            <a:t>Bewerbungsprozesses</a:t>
          </a:r>
          <a:endParaRPr lang="el-GR" sz="1800" kern="1200" dirty="0" smtClean="0"/>
        </a:p>
      </dsp:txBody>
      <dsp:txXfrm>
        <a:off x="2709333" y="0"/>
        <a:ext cx="2709333" cy="1806222"/>
      </dsp:txXfrm>
    </dsp:sp>
    <dsp:sp modelId="{0FB57D3D-5A9E-47C0-A973-93FB85FF3F73}">
      <dsp:nvSpPr>
        <dsp:cNvPr id="0" name=""/>
        <dsp:cNvSpPr/>
      </dsp:nvSpPr>
      <dsp:spPr>
        <a:xfrm>
          <a:off x="1130550" y="1831491"/>
          <a:ext cx="5418666" cy="1806222"/>
        </a:xfrm>
        <a:prstGeom prst="trapezoid">
          <a:avLst>
            <a:gd name="adj" fmla="val 75000"/>
          </a:avLst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Wo </a:t>
          </a:r>
          <a:r>
            <a:rPr lang="en-US" sz="4500" kern="1200" dirty="0" err="1" smtClean="0"/>
            <a:t>finde</a:t>
          </a:r>
          <a:r>
            <a:rPr lang="en-US" sz="4500" kern="1200" dirty="0" smtClean="0"/>
            <a:t> </a:t>
          </a:r>
          <a:r>
            <a:rPr lang="en-US" sz="4500" kern="1200" dirty="0" err="1" smtClean="0"/>
            <a:t>ich</a:t>
          </a:r>
          <a:r>
            <a:rPr lang="en-US" sz="4500" kern="1200" dirty="0" smtClean="0"/>
            <a:t> was </a:t>
          </a:r>
          <a:r>
            <a:rPr lang="en-US" sz="4500" kern="1200" dirty="0" err="1" smtClean="0"/>
            <a:t>ich</a:t>
          </a:r>
          <a:r>
            <a:rPr lang="en-US" sz="4500" kern="1200" dirty="0" smtClean="0"/>
            <a:t> </a:t>
          </a:r>
          <a:r>
            <a:rPr lang="en-US" sz="4500" kern="1200" dirty="0" err="1" smtClean="0"/>
            <a:t>benötige</a:t>
          </a:r>
          <a:r>
            <a:rPr lang="en-US" sz="4500" kern="1200" dirty="0" smtClean="0"/>
            <a:t>?</a:t>
          </a:r>
          <a:endParaRPr lang="en-US" sz="4500" kern="1200" dirty="0"/>
        </a:p>
      </dsp:txBody>
      <dsp:txXfrm>
        <a:off x="2078817" y="1831491"/>
        <a:ext cx="3522133" cy="1806222"/>
      </dsp:txXfrm>
    </dsp:sp>
    <dsp:sp modelId="{D3510CDC-F5D9-4890-A0C1-C9F725C9C26F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Was </a:t>
          </a:r>
          <a:r>
            <a:rPr lang="en-US" sz="4500" kern="1200" dirty="0" err="1" smtClean="0"/>
            <a:t>benötige</a:t>
          </a:r>
          <a:r>
            <a:rPr lang="en-US" sz="4500" kern="1200" dirty="0" smtClean="0"/>
            <a:t> </a:t>
          </a:r>
          <a:r>
            <a:rPr lang="en-US" sz="4500" kern="1200" dirty="0" err="1" smtClean="0"/>
            <a:t>ich</a:t>
          </a:r>
          <a:r>
            <a:rPr lang="en-US" sz="4500" kern="1200" dirty="0" smtClean="0"/>
            <a:t>?</a:t>
          </a:r>
          <a:endParaRPr lang="en-US" sz="4500" kern="1200" dirty="0"/>
        </a:p>
      </dsp:txBody>
      <dsp:txXfrm>
        <a:off x="1422399" y="3612444"/>
        <a:ext cx="5283200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4B3B9CD-92AC-44A7-9066-431851008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54805"/>
            <a:ext cx="7772400" cy="1463040"/>
          </a:xfrm>
        </p:spPr>
        <p:txBody>
          <a:bodyPr>
            <a:normAutofit/>
          </a:bodyPr>
          <a:lstStyle/>
          <a:p>
            <a:r>
              <a:rPr lang="sv-SE" dirty="0" smtClean="0"/>
              <a:t>DER BEWERBUNGSPROZESS AUS DER SICHT DES ARBEITGEBERS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FA56E0CB-60F5-4109-9EB0-286BBE8F9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10499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“</a:t>
            </a:r>
            <a:r>
              <a:rPr lang="en-GB" dirty="0" err="1" smtClean="0"/>
              <a:t>MiGreat</a:t>
            </a:r>
            <a:r>
              <a:rPr lang="en-GB" dirty="0" smtClean="0"/>
              <a:t> Project”- n. 2016-1-IT01-KA202-005348 </a:t>
            </a:r>
            <a:r>
              <a:rPr lang="de-AT" dirty="0" smtClean="0"/>
              <a:t>wurde </a:t>
            </a:r>
            <a:r>
              <a:rPr lang="de-AT" dirty="0"/>
              <a:t>mit Unterstützung der Europäischen Kommission finanziert. Die Verantwortung für den Inhalt dieser Veröffentlichung trägt allein der Verfasser; die Kommission haftet nicht für die weitere Verwendung der darin enthaltenen Angaben.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FC7AC6F-6CCD-4D0E-A9FD-631589BA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4" y="81340"/>
            <a:ext cx="833837" cy="717630"/>
          </a:xfrm>
          <a:prstGeom prst="rect">
            <a:avLst/>
          </a:prstGeom>
        </p:spPr>
      </p:pic>
      <p:pic>
        <p:nvPicPr>
          <p:cNvPr id="6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106" y="6155156"/>
            <a:ext cx="1476375" cy="419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0" y="277368"/>
            <a:ext cx="6204857" cy="41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462" y="0"/>
            <a:ext cx="100953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EINSCHÄTZUNG DER LAGE IN VORBEREITUNG DES INTERVIEWS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6" y="1345899"/>
            <a:ext cx="2571386" cy="171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7" y="4323405"/>
            <a:ext cx="3052355" cy="2033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7212" y="1908632"/>
            <a:ext cx="65183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Verschiedene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Arten</a:t>
            </a:r>
            <a:r>
              <a:rPr lang="en-US" b="1" u="sng" dirty="0" smtClean="0"/>
              <a:t> von </a:t>
            </a:r>
            <a:r>
              <a:rPr lang="en-US" b="1" u="sng" dirty="0" err="1" smtClean="0"/>
              <a:t>Fragen</a:t>
            </a:r>
            <a:r>
              <a:rPr lang="en-US" b="1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70C0"/>
                </a:solidFill>
              </a:rPr>
              <a:t>allgemein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oder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sachbezogen</a:t>
            </a:r>
            <a:r>
              <a:rPr lang="en-US" sz="1400" dirty="0" smtClean="0"/>
              <a:t>: </a:t>
            </a:r>
            <a:r>
              <a:rPr lang="en-US" sz="1400" dirty="0" err="1" smtClean="0"/>
              <a:t>Fragen</a:t>
            </a:r>
            <a:r>
              <a:rPr lang="en-US" sz="1400" dirty="0" smtClean="0"/>
              <a:t>, die auf den </a:t>
            </a:r>
            <a:r>
              <a:rPr lang="en-US" sz="1400" dirty="0" err="1" smtClean="0"/>
              <a:t>Grund</a:t>
            </a:r>
            <a:r>
              <a:rPr lang="en-US" sz="1400" dirty="0" smtClean="0"/>
              <a:t> </a:t>
            </a:r>
            <a:r>
              <a:rPr lang="en-US" sz="1400" dirty="0" err="1" smtClean="0"/>
              <a:t>abzielen</a:t>
            </a:r>
            <a:r>
              <a:rPr lang="en-US" sz="1400" dirty="0" smtClean="0"/>
              <a:t>, </a:t>
            </a:r>
            <a:r>
              <a:rPr lang="en-US" sz="1400" dirty="0" err="1" smtClean="0"/>
              <a:t>dass</a:t>
            </a:r>
            <a:r>
              <a:rPr lang="en-US" sz="1400" dirty="0" smtClean="0"/>
              <a:t> </a:t>
            </a:r>
            <a:r>
              <a:rPr lang="en-US" sz="1400" dirty="0" err="1" smtClean="0"/>
              <a:t>sich</a:t>
            </a:r>
            <a:r>
              <a:rPr lang="en-US" sz="1400" dirty="0" smtClean="0"/>
              <a:t> </a:t>
            </a:r>
            <a:r>
              <a:rPr lang="en-US" sz="1400" dirty="0" err="1" smtClean="0"/>
              <a:t>jemand</a:t>
            </a:r>
            <a:r>
              <a:rPr lang="en-US" sz="1400" dirty="0" smtClean="0"/>
              <a:t> für </a:t>
            </a:r>
            <a:r>
              <a:rPr lang="en-US" sz="1400" dirty="0" err="1" smtClean="0"/>
              <a:t>einen</a:t>
            </a:r>
            <a:r>
              <a:rPr lang="en-US" sz="1400" dirty="0" smtClean="0"/>
              <a:t> Job </a:t>
            </a:r>
            <a:r>
              <a:rPr lang="en-US" sz="1400" dirty="0" err="1" smtClean="0"/>
              <a:t>bewirbt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70C0"/>
                </a:solidFill>
              </a:rPr>
              <a:t>s</a:t>
            </a:r>
            <a:r>
              <a:rPr lang="en-US" sz="1400" b="1" dirty="0" err="1" smtClean="0">
                <a:solidFill>
                  <a:srgbClr val="0070C0"/>
                </a:solidFill>
              </a:rPr>
              <a:t>ituationsbezogen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oder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hypothetisch</a:t>
            </a:r>
            <a:r>
              <a:rPr lang="en-US" sz="1400" b="1" dirty="0" smtClean="0">
                <a:solidFill>
                  <a:srgbClr val="0070C0"/>
                </a:solidFill>
              </a:rPr>
              <a:t>:</a:t>
            </a:r>
            <a:r>
              <a:rPr lang="en-US" sz="1400" dirty="0" smtClean="0"/>
              <a:t> </a:t>
            </a:r>
            <a:r>
              <a:rPr lang="en-US" sz="1400" dirty="0" err="1" smtClean="0"/>
              <a:t>Fragen</a:t>
            </a:r>
            <a:r>
              <a:rPr lang="en-US" sz="1400" dirty="0"/>
              <a:t>, die den </a:t>
            </a:r>
            <a:r>
              <a:rPr lang="en-US" sz="1400" dirty="0" err="1" smtClean="0"/>
              <a:t>Kandidaten</a:t>
            </a:r>
            <a:r>
              <a:rPr lang="en-US" sz="1400" dirty="0" smtClean="0"/>
              <a:t>/die </a:t>
            </a:r>
            <a:r>
              <a:rPr lang="en-US" sz="1400" dirty="0" err="1" smtClean="0"/>
              <a:t>Kandidatin</a:t>
            </a:r>
            <a:r>
              <a:rPr lang="en-US" sz="1400" dirty="0" smtClean="0"/>
              <a:t> </a:t>
            </a:r>
            <a:r>
              <a:rPr lang="en-US" sz="1400" dirty="0"/>
              <a:t>in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/>
              <a:t>imaginäre</a:t>
            </a:r>
            <a:r>
              <a:rPr lang="en-US" sz="1400" dirty="0"/>
              <a:t> Situation </a:t>
            </a:r>
            <a:r>
              <a:rPr lang="en-US" sz="1400" dirty="0" err="1"/>
              <a:t>hineinversetzen</a:t>
            </a:r>
            <a:r>
              <a:rPr lang="en-US" sz="1400" dirty="0"/>
              <a:t> um </a:t>
            </a:r>
            <a:r>
              <a:rPr lang="en-US" sz="1400" dirty="0" err="1"/>
              <a:t>zu</a:t>
            </a:r>
            <a:r>
              <a:rPr lang="en-US" sz="1400" dirty="0"/>
              <a:t> </a:t>
            </a:r>
            <a:r>
              <a:rPr lang="en-US" sz="1400" dirty="0" err="1"/>
              <a:t>sehen</a:t>
            </a:r>
            <a:r>
              <a:rPr lang="en-US" sz="1400" dirty="0"/>
              <a:t>, wie </a:t>
            </a:r>
            <a:r>
              <a:rPr lang="en-US" sz="1400" dirty="0" err="1"/>
              <a:t>er</a:t>
            </a:r>
            <a:r>
              <a:rPr lang="en-US" sz="1400" dirty="0"/>
              <a:t>/</a:t>
            </a:r>
            <a:r>
              <a:rPr lang="en-US" sz="1400" dirty="0" err="1"/>
              <a:t>sie</a:t>
            </a:r>
            <a:r>
              <a:rPr lang="en-US" sz="1400" dirty="0"/>
              <a:t> </a:t>
            </a:r>
            <a:r>
              <a:rPr lang="en-US" sz="1400" dirty="0" err="1"/>
              <a:t>reagieren</a:t>
            </a:r>
            <a:r>
              <a:rPr lang="en-US" sz="1400" dirty="0"/>
              <a:t> </a:t>
            </a:r>
            <a:r>
              <a:rPr lang="en-US" sz="1400" dirty="0" err="1" smtClean="0"/>
              <a:t>würde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70C0"/>
                </a:solidFill>
              </a:rPr>
              <a:t>Stressfragen</a:t>
            </a:r>
            <a:r>
              <a:rPr lang="en-US" sz="1400" dirty="0" smtClean="0"/>
              <a:t>: </a:t>
            </a:r>
            <a:r>
              <a:rPr lang="en-US" sz="1400" dirty="0" err="1" smtClean="0"/>
              <a:t>Fragen</a:t>
            </a:r>
            <a:r>
              <a:rPr lang="en-US" sz="1400" dirty="0" smtClean="0"/>
              <a:t>, die </a:t>
            </a:r>
            <a:r>
              <a:rPr lang="en-US" sz="1400" dirty="0" err="1" smtClean="0"/>
              <a:t>darauf</a:t>
            </a:r>
            <a:r>
              <a:rPr lang="en-US" sz="1400" dirty="0" smtClean="0"/>
              <a:t> </a:t>
            </a:r>
            <a:r>
              <a:rPr lang="en-US" sz="1400" dirty="0" err="1" smtClean="0"/>
              <a:t>abzielen</a:t>
            </a:r>
            <a:r>
              <a:rPr lang="en-US" sz="1400" dirty="0" smtClean="0"/>
              <a:t>, den </a:t>
            </a:r>
            <a:r>
              <a:rPr lang="en-US" sz="1400" dirty="0" err="1" smtClean="0"/>
              <a:t>Kandidaten</a:t>
            </a:r>
            <a:r>
              <a:rPr lang="en-US" sz="1400" dirty="0" smtClean="0"/>
              <a:t>/die </a:t>
            </a:r>
            <a:r>
              <a:rPr lang="en-US" sz="1400" dirty="0" err="1" smtClean="0"/>
              <a:t>Kandidatin</a:t>
            </a:r>
            <a:r>
              <a:rPr lang="en-US" sz="1400" dirty="0" smtClean="0"/>
              <a:t> </a:t>
            </a:r>
            <a:r>
              <a:rPr lang="en-US" sz="1400" dirty="0" smtClean="0"/>
              <a:t>in Stress </a:t>
            </a:r>
            <a:r>
              <a:rPr lang="en-US" sz="1400" dirty="0" err="1" smtClean="0"/>
              <a:t>zu</a:t>
            </a:r>
            <a:r>
              <a:rPr lang="en-US" sz="1400" dirty="0" smtClean="0"/>
              <a:t> </a:t>
            </a:r>
            <a:r>
              <a:rPr lang="en-US" sz="1400" dirty="0" err="1" smtClean="0"/>
              <a:t>versetzen</a:t>
            </a:r>
            <a:r>
              <a:rPr lang="en-US" sz="1400" dirty="0" smtClean="0"/>
              <a:t> um </a:t>
            </a:r>
            <a:r>
              <a:rPr lang="en-US" sz="1400" dirty="0" err="1" smtClean="0"/>
              <a:t>zu</a:t>
            </a:r>
            <a:r>
              <a:rPr lang="en-US" sz="1400" dirty="0" smtClean="0"/>
              <a:t> </a:t>
            </a:r>
            <a:r>
              <a:rPr lang="en-US" sz="1400" dirty="0" err="1" smtClean="0"/>
              <a:t>sehen</a:t>
            </a:r>
            <a:r>
              <a:rPr lang="en-US" sz="1400" dirty="0" smtClean="0"/>
              <a:t>, wie </a:t>
            </a:r>
            <a:r>
              <a:rPr lang="en-US" sz="1400" dirty="0" err="1" smtClean="0"/>
              <a:t>er</a:t>
            </a:r>
            <a:r>
              <a:rPr lang="en-US" sz="1400" dirty="0" smtClean="0"/>
              <a:t>/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damit</a:t>
            </a:r>
            <a:r>
              <a:rPr lang="en-US" sz="1400" dirty="0" smtClean="0"/>
              <a:t> </a:t>
            </a:r>
            <a:r>
              <a:rPr lang="en-US" sz="1400" dirty="0" err="1" smtClean="0"/>
              <a:t>umgehen</a:t>
            </a:r>
            <a:r>
              <a:rPr lang="en-US" sz="1400" dirty="0" smtClean="0"/>
              <a:t> </a:t>
            </a:r>
            <a:r>
              <a:rPr lang="en-US" sz="1400" dirty="0" err="1" smtClean="0"/>
              <a:t>kann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70C0"/>
                </a:solidFill>
              </a:rPr>
              <a:t>verhaltensbezogen</a:t>
            </a:r>
            <a:r>
              <a:rPr lang="en-US" sz="1400" dirty="0" smtClean="0"/>
              <a:t>:</a:t>
            </a:r>
            <a:r>
              <a:rPr lang="el-GR" sz="1400" dirty="0" smtClean="0"/>
              <a:t> </a:t>
            </a:r>
            <a:r>
              <a:rPr lang="de-AT" sz="1400" dirty="0" smtClean="0"/>
              <a:t>Fragen zu praktischen Themen und Sachen, die der </a:t>
            </a:r>
            <a:r>
              <a:rPr lang="de-AT" sz="1400" dirty="0" smtClean="0"/>
              <a:t>Kandidat/die Kandidatin </a:t>
            </a:r>
            <a:r>
              <a:rPr lang="de-AT" sz="1400" dirty="0" smtClean="0"/>
              <a:t>in der Vergangenheit gemacht hat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6421" y="3182857"/>
            <a:ext cx="53427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Wie man </a:t>
            </a:r>
            <a:r>
              <a:rPr lang="en-US" b="1" u="sng" dirty="0" err="1" smtClean="0"/>
              <a:t>sich</a:t>
            </a:r>
            <a:r>
              <a:rPr lang="en-US" b="1" u="sng" dirty="0" smtClean="0"/>
              <a:t> auf </a:t>
            </a:r>
            <a:r>
              <a:rPr lang="en-US" b="1" u="sng" dirty="0" err="1" smtClean="0"/>
              <a:t>ein</a:t>
            </a:r>
            <a:r>
              <a:rPr lang="en-US" b="1" u="sng" dirty="0" smtClean="0"/>
              <a:t> Job-Interview </a:t>
            </a:r>
            <a:r>
              <a:rPr lang="en-US" b="1" u="sng" dirty="0" err="1" smtClean="0"/>
              <a:t>vorbereitet</a:t>
            </a:r>
            <a:r>
              <a:rPr lang="en-US" b="1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Lesen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sich</a:t>
            </a:r>
            <a:r>
              <a:rPr lang="en-US" sz="1400" dirty="0" smtClean="0"/>
              <a:t> den </a:t>
            </a:r>
            <a:r>
              <a:rPr lang="en-US" sz="1400" dirty="0" err="1" smtClean="0"/>
              <a:t>Lebenslauf</a:t>
            </a:r>
            <a:r>
              <a:rPr lang="en-US" sz="1400" dirty="0" smtClean="0"/>
              <a:t> der Person </a:t>
            </a:r>
            <a:r>
              <a:rPr lang="en-US" sz="1400" dirty="0" err="1" smtClean="0"/>
              <a:t>sorgfältig</a:t>
            </a:r>
            <a:r>
              <a:rPr lang="en-US" sz="1400" dirty="0" smtClean="0"/>
              <a:t> </a:t>
            </a:r>
            <a:r>
              <a:rPr lang="en-US" sz="1400" dirty="0" err="1" smtClean="0"/>
              <a:t>durch</a:t>
            </a:r>
            <a:r>
              <a:rPr lang="en-US" sz="1400" dirty="0" smtClean="0"/>
              <a:t> und </a:t>
            </a:r>
            <a:r>
              <a:rPr lang="en-US" sz="1400" dirty="0" err="1" smtClean="0"/>
              <a:t>markieren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sich</a:t>
            </a:r>
            <a:r>
              <a:rPr lang="en-US" sz="1400" dirty="0" smtClean="0"/>
              <a:t> </a:t>
            </a:r>
            <a:r>
              <a:rPr lang="en-US" sz="1400" dirty="0" err="1" smtClean="0"/>
              <a:t>jene</a:t>
            </a:r>
            <a:r>
              <a:rPr lang="en-US" sz="1400" dirty="0" smtClean="0"/>
              <a:t> </a:t>
            </a:r>
            <a:r>
              <a:rPr lang="en-US" sz="1400" dirty="0" err="1" smtClean="0"/>
              <a:t>Unklarheiten</a:t>
            </a:r>
            <a:r>
              <a:rPr lang="en-US" sz="1400" dirty="0" smtClean="0"/>
              <a:t>, auf die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im</a:t>
            </a:r>
            <a:r>
              <a:rPr lang="en-US" sz="1400" dirty="0" smtClean="0"/>
              <a:t> </a:t>
            </a:r>
            <a:r>
              <a:rPr lang="en-US" sz="1400" dirty="0" err="1" smtClean="0"/>
              <a:t>Gespräch</a:t>
            </a:r>
            <a:r>
              <a:rPr lang="en-US" sz="1400" dirty="0" smtClean="0"/>
              <a:t> </a:t>
            </a:r>
            <a:r>
              <a:rPr lang="en-US" sz="1400" dirty="0" err="1" smtClean="0"/>
              <a:t>eingehen</a:t>
            </a:r>
            <a:r>
              <a:rPr lang="en-US" sz="1400" dirty="0" smtClean="0"/>
              <a:t> </a:t>
            </a:r>
            <a:r>
              <a:rPr lang="en-US" sz="1400" dirty="0" err="1" smtClean="0"/>
              <a:t>wollen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Sorgen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dafür</a:t>
            </a:r>
            <a:r>
              <a:rPr lang="en-US" sz="1400" dirty="0" smtClean="0"/>
              <a:t>, </a:t>
            </a:r>
            <a:r>
              <a:rPr lang="en-US" sz="1400" dirty="0" err="1" smtClean="0"/>
              <a:t>dass</a:t>
            </a:r>
            <a:r>
              <a:rPr lang="en-US" sz="1400" dirty="0" smtClean="0"/>
              <a:t> </a:t>
            </a:r>
            <a:r>
              <a:rPr lang="en-US" sz="1400" dirty="0" err="1" smtClean="0"/>
              <a:t>sich</a:t>
            </a:r>
            <a:r>
              <a:rPr lang="en-US" sz="1400" dirty="0" smtClean="0"/>
              <a:t> der/die </a:t>
            </a:r>
            <a:r>
              <a:rPr lang="en-US" sz="1400" dirty="0" err="1" smtClean="0"/>
              <a:t>BewerberIn</a:t>
            </a:r>
            <a:r>
              <a:rPr lang="en-US" sz="1400" dirty="0" smtClean="0"/>
              <a:t> </a:t>
            </a:r>
            <a:r>
              <a:rPr lang="en-US" sz="1400" dirty="0" err="1" smtClean="0"/>
              <a:t>wohlfühlt</a:t>
            </a:r>
            <a:r>
              <a:rPr lang="en-US" sz="1400" dirty="0" smtClean="0"/>
              <a:t> und </a:t>
            </a:r>
            <a:r>
              <a:rPr lang="en-US" sz="1400" dirty="0" err="1" smtClean="0"/>
              <a:t>ziehen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mindestens</a:t>
            </a:r>
            <a:r>
              <a:rPr lang="en-US" sz="1400" dirty="0" smtClean="0"/>
              <a:t> </a:t>
            </a:r>
            <a:r>
              <a:rPr lang="en-US" sz="1400" dirty="0" err="1" smtClean="0"/>
              <a:t>eine</a:t>
            </a:r>
            <a:r>
              <a:rPr lang="en-US" sz="1400" dirty="0" smtClean="0"/>
              <a:t> </a:t>
            </a:r>
            <a:r>
              <a:rPr lang="en-US" sz="1400" dirty="0" err="1" smtClean="0"/>
              <a:t>weitere</a:t>
            </a:r>
            <a:r>
              <a:rPr lang="en-US" sz="1400" dirty="0" smtClean="0"/>
              <a:t> Person </a:t>
            </a:r>
            <a:r>
              <a:rPr lang="en-US" sz="1400" dirty="0" err="1" smtClean="0"/>
              <a:t>dem</a:t>
            </a:r>
            <a:r>
              <a:rPr lang="en-US" sz="1400" dirty="0" smtClean="0"/>
              <a:t> </a:t>
            </a:r>
            <a:r>
              <a:rPr lang="en-US" sz="1400" dirty="0" err="1" smtClean="0"/>
              <a:t>Gespräch</a:t>
            </a:r>
            <a:r>
              <a:rPr lang="en-US" sz="1400" dirty="0" smtClean="0"/>
              <a:t> </a:t>
            </a:r>
            <a:r>
              <a:rPr lang="en-US" sz="1400" dirty="0" err="1" smtClean="0"/>
              <a:t>bei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Stellen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zu</a:t>
            </a:r>
            <a:r>
              <a:rPr lang="en-US" sz="1400" dirty="0" smtClean="0"/>
              <a:t> </a:t>
            </a:r>
            <a:r>
              <a:rPr lang="en-US" sz="1400" dirty="0" err="1" smtClean="0"/>
              <a:t>Beginn</a:t>
            </a:r>
            <a:r>
              <a:rPr lang="en-US" sz="1400" dirty="0" smtClean="0"/>
              <a:t> </a:t>
            </a:r>
            <a:r>
              <a:rPr lang="en-US" sz="1400" dirty="0" err="1" smtClean="0"/>
              <a:t>Fragen</a:t>
            </a:r>
            <a:r>
              <a:rPr lang="en-US" sz="1400" dirty="0" smtClean="0"/>
              <a:t> </a:t>
            </a:r>
            <a:r>
              <a:rPr lang="en-US" sz="1400" dirty="0" err="1" smtClean="0"/>
              <a:t>zum</a:t>
            </a:r>
            <a:r>
              <a:rPr lang="en-US" sz="1400" dirty="0" smtClean="0"/>
              <a:t> </a:t>
            </a:r>
            <a:r>
              <a:rPr lang="en-US" sz="1400" dirty="0" err="1" smtClean="0"/>
              <a:t>Lebenslauf</a:t>
            </a:r>
            <a:r>
              <a:rPr lang="en-US" sz="1400" dirty="0" smtClean="0"/>
              <a:t> und </a:t>
            </a:r>
            <a:r>
              <a:rPr lang="en-US" sz="1400" dirty="0" err="1" smtClean="0"/>
              <a:t>setzen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danach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verhaltensbezogenen</a:t>
            </a:r>
            <a:r>
              <a:rPr lang="en-US" sz="1400" dirty="0" smtClean="0"/>
              <a:t> </a:t>
            </a:r>
            <a:r>
              <a:rPr lang="en-US" sz="1400" dirty="0" err="1" smtClean="0"/>
              <a:t>Fragen</a:t>
            </a:r>
            <a:r>
              <a:rPr lang="en-US" sz="1400" dirty="0" smtClean="0"/>
              <a:t> 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Ziehen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auch</a:t>
            </a:r>
            <a:r>
              <a:rPr lang="en-US" sz="1400" dirty="0" smtClean="0"/>
              <a:t> in </a:t>
            </a:r>
            <a:r>
              <a:rPr lang="en-US" sz="1400" dirty="0" err="1" smtClean="0"/>
              <a:t>Betracht</a:t>
            </a:r>
            <a:r>
              <a:rPr lang="en-US" sz="1400" dirty="0" smtClean="0"/>
              <a:t>, </a:t>
            </a:r>
            <a:r>
              <a:rPr lang="en-US" sz="1400" dirty="0" err="1" smtClean="0"/>
              <a:t>verschiedene</a:t>
            </a:r>
            <a:r>
              <a:rPr lang="en-US" sz="1400" dirty="0" smtClean="0"/>
              <a:t> </a:t>
            </a:r>
            <a:r>
              <a:rPr lang="en-US" sz="1400" dirty="0" err="1" smtClean="0"/>
              <a:t>Fragearten</a:t>
            </a:r>
            <a:r>
              <a:rPr lang="en-US" sz="1400" dirty="0" smtClean="0"/>
              <a:t> </a:t>
            </a:r>
            <a:r>
              <a:rPr lang="en-US" sz="1400" dirty="0" err="1" smtClean="0"/>
              <a:t>zu</a:t>
            </a:r>
            <a:r>
              <a:rPr lang="en-US" sz="1400" dirty="0" smtClean="0"/>
              <a:t> </a:t>
            </a:r>
            <a:r>
              <a:rPr lang="en-US" sz="1400" dirty="0" err="1" smtClean="0"/>
              <a:t>mischen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Geben</a:t>
            </a:r>
            <a:r>
              <a:rPr lang="en-US" sz="1400" dirty="0" smtClean="0"/>
              <a:t>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dem</a:t>
            </a:r>
            <a:r>
              <a:rPr lang="en-US" sz="1400" dirty="0"/>
              <a:t> </a:t>
            </a:r>
            <a:r>
              <a:rPr lang="en-US" sz="1400" dirty="0" err="1" smtClean="0"/>
              <a:t>Kandidaten</a:t>
            </a:r>
            <a:r>
              <a:rPr lang="en-US" sz="1400" dirty="0" smtClean="0"/>
              <a:t>/der </a:t>
            </a:r>
            <a:r>
              <a:rPr lang="en-US" sz="1400" dirty="0" err="1" smtClean="0"/>
              <a:t>Kandidatin</a:t>
            </a:r>
            <a:r>
              <a:rPr lang="en-US" sz="1400" dirty="0" smtClean="0"/>
              <a:t> </a:t>
            </a:r>
            <a:r>
              <a:rPr lang="en-US" sz="1400" dirty="0" smtClean="0"/>
              <a:t>die </a:t>
            </a:r>
            <a:r>
              <a:rPr lang="en-US" sz="1400" dirty="0" err="1" smtClean="0"/>
              <a:t>Möglichkeit</a:t>
            </a:r>
            <a:r>
              <a:rPr lang="en-US" sz="1400" dirty="0" smtClean="0"/>
              <a:t>, </a:t>
            </a:r>
            <a:r>
              <a:rPr lang="en-US" sz="1400" dirty="0" err="1" smtClean="0"/>
              <a:t>alles</a:t>
            </a:r>
            <a:r>
              <a:rPr lang="en-US" sz="1400" dirty="0" smtClean="0"/>
              <a:t> </a:t>
            </a:r>
            <a:r>
              <a:rPr lang="en-US" sz="1400" dirty="0" err="1" smtClean="0"/>
              <a:t>zu</a:t>
            </a:r>
            <a:r>
              <a:rPr lang="en-US" sz="1400" dirty="0" smtClean="0"/>
              <a:t> </a:t>
            </a:r>
            <a:r>
              <a:rPr lang="en-US" sz="1400" dirty="0" err="1" smtClean="0"/>
              <a:t>fragen</a:t>
            </a:r>
            <a:r>
              <a:rPr lang="en-US" sz="1400" dirty="0" smtClean="0"/>
              <a:t>, was </a:t>
            </a:r>
            <a:r>
              <a:rPr lang="en-US" sz="1400" dirty="0" err="1" smtClean="0"/>
              <a:t>er</a:t>
            </a:r>
            <a:r>
              <a:rPr lang="en-US" sz="1400" dirty="0" smtClean="0"/>
              <a:t>/</a:t>
            </a:r>
            <a:r>
              <a:rPr lang="en-US" sz="1400" dirty="0" err="1" smtClean="0"/>
              <a:t>sie</a:t>
            </a:r>
            <a:r>
              <a:rPr lang="en-US" sz="1400" dirty="0" smtClean="0"/>
              <a:t> über den Job </a:t>
            </a:r>
            <a:r>
              <a:rPr lang="en-US" sz="1400" dirty="0" err="1" smtClean="0"/>
              <a:t>wissen</a:t>
            </a:r>
            <a:r>
              <a:rPr lang="en-US" sz="1400" dirty="0" smtClean="0"/>
              <a:t> will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26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323" y="2098765"/>
            <a:ext cx="2521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Refernzen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Dokumente</a:t>
            </a:r>
            <a:r>
              <a:rPr lang="en-US" dirty="0" smtClean="0"/>
              <a:t>/</a:t>
            </a:r>
            <a:r>
              <a:rPr lang="en-US" dirty="0" err="1" smtClean="0"/>
              <a:t>Zeugnisse</a:t>
            </a:r>
            <a:r>
              <a:rPr lang="en-US" dirty="0" smtClean="0"/>
              <a:t> von </a:t>
            </a:r>
            <a:r>
              <a:rPr lang="en-US" dirty="0" err="1" smtClean="0"/>
              <a:t>früheren</a:t>
            </a:r>
            <a:r>
              <a:rPr lang="en-US" dirty="0" smtClean="0"/>
              <a:t> </a:t>
            </a:r>
            <a:r>
              <a:rPr lang="en-US" dirty="0" err="1" smtClean="0"/>
              <a:t>ArbeitgeberInnen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Personen</a:t>
            </a:r>
            <a:r>
              <a:rPr lang="en-US" dirty="0" smtClean="0"/>
              <a:t>, die für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Glaubwürdigkeit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Job </a:t>
            </a:r>
            <a:r>
              <a:rPr lang="en-US" dirty="0" err="1" smtClean="0"/>
              <a:t>bürgen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8" y="1071153"/>
            <a:ext cx="6168073" cy="4127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4792" y="117565"/>
            <a:ext cx="32640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Referenzen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3965" y="1985553"/>
            <a:ext cx="2521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Referenzen</a:t>
            </a:r>
            <a:r>
              <a:rPr lang="en-US" dirty="0" smtClean="0"/>
              <a:t> </a:t>
            </a:r>
            <a:r>
              <a:rPr lang="en-US" dirty="0" err="1" smtClean="0"/>
              <a:t>sollten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/von der </a:t>
            </a:r>
            <a:r>
              <a:rPr lang="en-US" dirty="0" err="1" smtClean="0"/>
              <a:t>ArbeitgeberIn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Vorfeld</a:t>
            </a:r>
            <a:r>
              <a:rPr lang="en-US" dirty="0" smtClean="0"/>
              <a:t> </a:t>
            </a:r>
            <a:r>
              <a:rPr lang="en-US" dirty="0" err="1" smtClean="0"/>
              <a:t>angefordert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  <a:r>
              <a:rPr lang="en-US" dirty="0" err="1" smtClean="0"/>
              <a:t>damit</a:t>
            </a:r>
            <a:r>
              <a:rPr lang="en-US" dirty="0" smtClean="0"/>
              <a:t> der/die </a:t>
            </a:r>
            <a:r>
              <a:rPr lang="en-US" dirty="0" err="1" smtClean="0"/>
              <a:t>BewerberIn</a:t>
            </a:r>
            <a:r>
              <a:rPr lang="en-US" dirty="0" smtClean="0"/>
              <a:t> </a:t>
            </a:r>
            <a:r>
              <a:rPr lang="en-US" dirty="0" err="1" smtClean="0"/>
              <a:t>genug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r>
              <a:rPr lang="en-US" dirty="0" smtClean="0"/>
              <a:t> hat, um </a:t>
            </a:r>
            <a:r>
              <a:rPr lang="en-US" dirty="0" err="1" smtClean="0"/>
              <a:t>frühere</a:t>
            </a:r>
            <a:r>
              <a:rPr lang="en-US" dirty="0" smtClean="0"/>
              <a:t> </a:t>
            </a:r>
            <a:r>
              <a:rPr lang="en-US" dirty="0" err="1" smtClean="0"/>
              <a:t>ArbeitgeberInnen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kontaktieren</a:t>
            </a:r>
            <a:r>
              <a:rPr lang="en-US" dirty="0" smtClean="0"/>
              <a:t>, um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Referenzen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r>
              <a:rPr lang="en-US" dirty="0" smtClean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4889" y="5312228"/>
            <a:ext cx="4428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Referenzen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normalerweise</a:t>
            </a:r>
            <a:r>
              <a:rPr lang="en-US" dirty="0" smtClean="0"/>
              <a:t> in </a:t>
            </a:r>
            <a:r>
              <a:rPr lang="en-US" dirty="0" err="1" smtClean="0"/>
              <a:t>versiegelten</a:t>
            </a:r>
            <a:r>
              <a:rPr lang="en-US" dirty="0" smtClean="0"/>
              <a:t> </a:t>
            </a:r>
            <a:r>
              <a:rPr lang="en-US" dirty="0" err="1" smtClean="0"/>
              <a:t>Umschlägen</a:t>
            </a:r>
            <a:r>
              <a:rPr lang="en-US" dirty="0" smtClean="0"/>
              <a:t> </a:t>
            </a:r>
            <a:r>
              <a:rPr lang="en-US" dirty="0" err="1" smtClean="0"/>
              <a:t>übergeben</a:t>
            </a:r>
            <a:r>
              <a:rPr lang="en-US" dirty="0" smtClean="0"/>
              <a:t> und </a:t>
            </a:r>
            <a:r>
              <a:rPr lang="en-US" dirty="0" err="1" smtClean="0"/>
              <a:t>sollten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aktuelles</a:t>
            </a:r>
            <a:r>
              <a:rPr lang="en-US" dirty="0" smtClean="0"/>
              <a:t> Datum </a:t>
            </a:r>
            <a:r>
              <a:rPr lang="en-US" dirty="0" err="1" smtClean="0"/>
              <a:t>inkl</a:t>
            </a:r>
            <a:r>
              <a:rPr lang="en-US" dirty="0" smtClean="0"/>
              <a:t>. </a:t>
            </a:r>
            <a:r>
              <a:rPr lang="en-US" dirty="0" err="1" smtClean="0"/>
              <a:t>Unterschrift</a:t>
            </a:r>
            <a:r>
              <a:rPr lang="en-US" dirty="0" smtClean="0"/>
              <a:t> und </a:t>
            </a:r>
            <a:r>
              <a:rPr lang="en-US" dirty="0" err="1" smtClean="0"/>
              <a:t>Kontaktdetails</a:t>
            </a:r>
            <a:r>
              <a:rPr lang="en-US" dirty="0" smtClean="0"/>
              <a:t> der Person </a:t>
            </a:r>
            <a:r>
              <a:rPr lang="en-US" dirty="0" err="1" smtClean="0"/>
              <a:t>enthalten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6788" y="5312228"/>
            <a:ext cx="442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Musterformular</a:t>
            </a:r>
            <a:r>
              <a:rPr lang="en-US" dirty="0" smtClean="0"/>
              <a:t> für </a:t>
            </a:r>
            <a:r>
              <a:rPr lang="en-US" dirty="0" err="1" smtClean="0"/>
              <a:t>Referenzen</a:t>
            </a:r>
            <a:r>
              <a:rPr lang="en-US" dirty="0" smtClean="0"/>
              <a:t>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obliegt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/der </a:t>
            </a:r>
            <a:r>
              <a:rPr lang="en-US" dirty="0" err="1" smtClean="0"/>
              <a:t>ArbeitgeberIn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Format </a:t>
            </a:r>
            <a:r>
              <a:rPr lang="en-US" dirty="0" err="1" smtClean="0"/>
              <a:t>festzulegen</a:t>
            </a:r>
            <a:r>
              <a:rPr lang="en-US" dirty="0" smtClean="0"/>
              <a:t>, falls 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smtClean="0"/>
              <a:t>sie </a:t>
            </a:r>
            <a:r>
              <a:rPr lang="en-US" dirty="0" smtClean="0"/>
              <a:t>das </a:t>
            </a:r>
            <a:r>
              <a:rPr lang="en-US" dirty="0" err="1" smtClean="0"/>
              <a:t>wünscht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12448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0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6614" y="130628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Stellenanzeige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7239512"/>
              </p:ext>
            </p:extLst>
          </p:nvPr>
        </p:nvGraphicFramePr>
        <p:xfrm>
          <a:off x="783772" y="1123406"/>
          <a:ext cx="11129556" cy="489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7822" y="457200"/>
            <a:ext cx="5673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Personalvermittlung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1" y="821220"/>
            <a:ext cx="4657345" cy="371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7474" y="2338250"/>
            <a:ext cx="5643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Personalvermittlungsbüros</a:t>
            </a:r>
            <a:r>
              <a:rPr lang="en-US" dirty="0" smtClean="0"/>
              <a:t>,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Arbeitsagenturen</a:t>
            </a:r>
            <a:r>
              <a:rPr lang="en-US" dirty="0" smtClean="0"/>
              <a:t> </a:t>
            </a:r>
            <a:r>
              <a:rPr lang="en-US" dirty="0" err="1" smtClean="0"/>
              <a:t>genannt</a:t>
            </a:r>
            <a:r>
              <a:rPr lang="en-US" dirty="0" smtClean="0"/>
              <a:t>, </a:t>
            </a:r>
            <a:r>
              <a:rPr lang="en-US" dirty="0" err="1" smtClean="0"/>
              <a:t>sind</a:t>
            </a:r>
            <a:r>
              <a:rPr lang="en-US" dirty="0" smtClean="0"/>
              <a:t> für das </a:t>
            </a:r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geeigneter</a:t>
            </a:r>
            <a:r>
              <a:rPr lang="en-US" dirty="0" smtClean="0"/>
              <a:t> </a:t>
            </a:r>
            <a:r>
              <a:rPr lang="en-US" dirty="0" err="1" smtClean="0"/>
              <a:t>KandidatInnen</a:t>
            </a:r>
            <a:r>
              <a:rPr lang="en-US" dirty="0" smtClean="0"/>
              <a:t> </a:t>
            </a:r>
            <a:r>
              <a:rPr lang="en-US" dirty="0" smtClean="0"/>
              <a:t>für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spezielles</a:t>
            </a:r>
            <a:r>
              <a:rPr lang="en-US" dirty="0" smtClean="0"/>
              <a:t> </a:t>
            </a:r>
            <a:r>
              <a:rPr lang="en-US" dirty="0" err="1" smtClean="0"/>
              <a:t>Stellenangebot</a:t>
            </a:r>
            <a:r>
              <a:rPr lang="en-US" dirty="0" smtClean="0"/>
              <a:t> </a:t>
            </a:r>
            <a:r>
              <a:rPr lang="en-US" dirty="0" err="1" smtClean="0"/>
              <a:t>verantwortlich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auf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Ebenen</a:t>
            </a:r>
            <a:r>
              <a:rPr lang="en-US" dirty="0" smtClean="0"/>
              <a:t> </a:t>
            </a:r>
            <a:r>
              <a:rPr lang="en-US" dirty="0" err="1" smtClean="0"/>
              <a:t>tätig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Headhunting: die </a:t>
            </a:r>
            <a:r>
              <a:rPr lang="en-US" dirty="0" err="1" smtClean="0"/>
              <a:t>Agentur</a:t>
            </a:r>
            <a:r>
              <a:rPr lang="en-US" dirty="0" smtClean="0"/>
              <a:t> </a:t>
            </a:r>
            <a:r>
              <a:rPr lang="en-US" dirty="0" err="1" smtClean="0"/>
              <a:t>sucht</a:t>
            </a:r>
            <a:r>
              <a:rPr lang="en-US" dirty="0" smtClean="0"/>
              <a:t> </a:t>
            </a:r>
            <a:r>
              <a:rPr lang="en-US" dirty="0" err="1" smtClean="0"/>
              <a:t>FreiberuflerInnen</a:t>
            </a:r>
            <a:r>
              <a:rPr lang="en-US" dirty="0" smtClean="0"/>
              <a:t>, </a:t>
            </a:r>
            <a:r>
              <a:rPr lang="en-US" dirty="0" smtClean="0"/>
              <a:t>die den </a:t>
            </a:r>
            <a:r>
              <a:rPr lang="en-US" dirty="0" err="1" smtClean="0"/>
              <a:t>Interessen</a:t>
            </a:r>
            <a:r>
              <a:rPr lang="en-US" dirty="0" smtClean="0"/>
              <a:t> </a:t>
            </a:r>
            <a:r>
              <a:rPr lang="en-US" dirty="0" smtClean="0"/>
              <a:t>der </a:t>
            </a:r>
            <a:r>
              <a:rPr lang="en-US" dirty="0" err="1" smtClean="0"/>
              <a:t>ArbeitgeberInnen</a:t>
            </a:r>
            <a:r>
              <a:rPr lang="en-US" dirty="0" smtClean="0"/>
              <a:t> </a:t>
            </a:r>
            <a:r>
              <a:rPr lang="en-US" dirty="0" err="1" smtClean="0"/>
              <a:t>entsprechen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Auswahl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Pool: die </a:t>
            </a:r>
            <a:r>
              <a:rPr lang="en-US" dirty="0" err="1" smtClean="0"/>
              <a:t>Agentur</a:t>
            </a:r>
            <a:r>
              <a:rPr lang="en-US" dirty="0" smtClean="0"/>
              <a:t> </a:t>
            </a:r>
            <a:r>
              <a:rPr lang="en-US" dirty="0" err="1" smtClean="0"/>
              <a:t>versucht</a:t>
            </a:r>
            <a:r>
              <a:rPr lang="en-US" dirty="0" smtClean="0"/>
              <a:t>, </a:t>
            </a:r>
            <a:r>
              <a:rPr lang="en-US" dirty="0" err="1" smtClean="0"/>
              <a:t>Übereinstimmungen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Pool an </a:t>
            </a:r>
            <a:r>
              <a:rPr lang="en-US" dirty="0" err="1" smtClean="0"/>
              <a:t>Lebensläufen</a:t>
            </a:r>
            <a:r>
              <a:rPr lang="en-US" dirty="0" smtClean="0"/>
              <a:t> von </a:t>
            </a:r>
            <a:r>
              <a:rPr lang="en-US" dirty="0" err="1" smtClean="0"/>
              <a:t>Personen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, die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gesammelt</a:t>
            </a:r>
            <a:r>
              <a:rPr lang="en-US" dirty="0" smtClean="0"/>
              <a:t> hat. 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 smtClean="0"/>
              <a:t>beiden</a:t>
            </a:r>
            <a:r>
              <a:rPr lang="en-US" dirty="0" smtClean="0"/>
              <a:t> </a:t>
            </a:r>
            <a:r>
              <a:rPr lang="en-US" dirty="0" err="1" smtClean="0"/>
              <a:t>Fällen</a:t>
            </a:r>
            <a:r>
              <a:rPr lang="en-US" dirty="0" smtClean="0"/>
              <a:t> </a:t>
            </a:r>
            <a:r>
              <a:rPr lang="en-US" dirty="0" err="1" smtClean="0"/>
              <a:t>übernimmt</a:t>
            </a:r>
            <a:r>
              <a:rPr lang="en-US" dirty="0" smtClean="0"/>
              <a:t> die </a:t>
            </a:r>
            <a:r>
              <a:rPr lang="en-US" dirty="0" err="1" smtClean="0"/>
              <a:t>Agentur</a:t>
            </a:r>
            <a:r>
              <a:rPr lang="en-US" dirty="0" smtClean="0"/>
              <a:t> die </a:t>
            </a:r>
            <a:r>
              <a:rPr lang="en-US" dirty="0" err="1" smtClean="0"/>
              <a:t>Erstauswahl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Auftrag</a:t>
            </a:r>
            <a:r>
              <a:rPr lang="en-US" dirty="0" smtClean="0"/>
              <a:t> </a:t>
            </a:r>
            <a:r>
              <a:rPr lang="en-US" dirty="0" smtClean="0"/>
              <a:t>der </a:t>
            </a:r>
            <a:r>
              <a:rPr lang="en-US" dirty="0" err="1" smtClean="0"/>
              <a:t>ArbeitgeberInnen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Ziel</a:t>
            </a:r>
            <a:r>
              <a:rPr lang="en-US" dirty="0" smtClean="0"/>
              <a:t>, die </a:t>
            </a:r>
            <a:r>
              <a:rPr lang="en-US" dirty="0" err="1" smtClean="0"/>
              <a:t>Auswahl</a:t>
            </a:r>
            <a:r>
              <a:rPr lang="en-US" dirty="0" smtClean="0"/>
              <a:t> an </a:t>
            </a:r>
            <a:r>
              <a:rPr lang="en-US" dirty="0" err="1" smtClean="0"/>
              <a:t>KandidatInnen</a:t>
            </a:r>
            <a:r>
              <a:rPr lang="en-US" dirty="0" smtClean="0"/>
              <a:t> </a:t>
            </a:r>
            <a:r>
              <a:rPr lang="en-US" dirty="0" err="1" smtClean="0"/>
              <a:t>möglichst</a:t>
            </a:r>
            <a:r>
              <a:rPr lang="en-US" dirty="0" smtClean="0"/>
              <a:t> </a:t>
            </a:r>
            <a:r>
              <a:rPr lang="en-US" dirty="0" err="1" smtClean="0"/>
              <a:t>einzuschränken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939" y="4794070"/>
            <a:ext cx="2627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Interviews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0000" cy="424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5749" y="1632856"/>
            <a:ext cx="4167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 Interview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direkteste</a:t>
            </a:r>
            <a:r>
              <a:rPr lang="en-US" dirty="0" smtClean="0"/>
              <a:t> Form,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Eindruck</a:t>
            </a:r>
            <a:r>
              <a:rPr lang="en-US" dirty="0" smtClean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KandidatInnen</a:t>
            </a:r>
            <a:r>
              <a:rPr lang="en-US" dirty="0" smtClean="0"/>
              <a:t> </a:t>
            </a:r>
            <a:r>
              <a:rPr lang="en-US" dirty="0" smtClean="0"/>
              <a:t>für </a:t>
            </a:r>
            <a:r>
              <a:rPr lang="en-US" dirty="0" err="1" smtClean="0"/>
              <a:t>einen</a:t>
            </a:r>
            <a:r>
              <a:rPr lang="en-US" dirty="0" smtClean="0"/>
              <a:t> Job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den </a:t>
            </a:r>
            <a:r>
              <a:rPr lang="en-US" dirty="0" err="1" smtClean="0"/>
              <a:t>meisten</a:t>
            </a:r>
            <a:r>
              <a:rPr lang="en-US" dirty="0" smtClean="0"/>
              <a:t> </a:t>
            </a:r>
            <a:r>
              <a:rPr lang="en-US" dirty="0" err="1" smtClean="0"/>
              <a:t>Fällen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der </a:t>
            </a:r>
            <a:r>
              <a:rPr lang="en-US" dirty="0" err="1" smtClean="0"/>
              <a:t>letzte</a:t>
            </a:r>
            <a:r>
              <a:rPr lang="en-US" dirty="0" smtClean="0"/>
              <a:t> </a:t>
            </a:r>
            <a:r>
              <a:rPr lang="en-US" dirty="0" err="1" smtClean="0"/>
              <a:t>Schritt</a:t>
            </a:r>
            <a:r>
              <a:rPr lang="en-US" dirty="0" smtClean="0"/>
              <a:t> in der </a:t>
            </a:r>
            <a:r>
              <a:rPr lang="en-US" dirty="0" err="1" smtClean="0"/>
              <a:t>Einstellung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Bewerbers</a:t>
            </a:r>
            <a:r>
              <a:rPr lang="en-US" dirty="0" smtClean="0"/>
              <a:t>/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Bewerberin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Interviews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Durchschnitt</a:t>
            </a:r>
            <a:r>
              <a:rPr lang="en-US" dirty="0" smtClean="0"/>
              <a:t> </a:t>
            </a:r>
            <a:r>
              <a:rPr lang="en-US" dirty="0" err="1" smtClean="0"/>
              <a:t>benötigt</a:t>
            </a:r>
            <a:r>
              <a:rPr lang="en-US" dirty="0" smtClean="0"/>
              <a:t> um den </a:t>
            </a:r>
            <a:r>
              <a:rPr lang="en-US" dirty="0" err="1" smtClean="0"/>
              <a:t>Bewerbungsprozess</a:t>
            </a:r>
            <a:r>
              <a:rPr lang="en-US" dirty="0" smtClean="0"/>
              <a:t> </a:t>
            </a:r>
            <a:r>
              <a:rPr lang="en-US" dirty="0" err="1" smtClean="0"/>
              <a:t>abzuschließen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4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02" y="0"/>
            <a:ext cx="114369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Was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schätzen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Arbeitgeber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am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meisten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in den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einzelnen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Phasen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des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Bewerbungsprozesses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46994"/>
              </p:ext>
            </p:extLst>
          </p:nvPr>
        </p:nvGraphicFramePr>
        <p:xfrm>
          <a:off x="-1361312" y="640078"/>
          <a:ext cx="7540044" cy="536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9337" y="4456609"/>
            <a:ext cx="2140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ArbeitgeberInnen</a:t>
            </a:r>
            <a:r>
              <a:rPr lang="en-US" sz="1600" dirty="0" smtClean="0"/>
              <a:t> </a:t>
            </a:r>
            <a:r>
              <a:rPr lang="en-US" sz="1600" dirty="0" err="1" smtClean="0"/>
              <a:t>achten</a:t>
            </a:r>
            <a:r>
              <a:rPr lang="en-US" sz="1600" dirty="0" smtClean="0"/>
              <a:t> </a:t>
            </a:r>
            <a:r>
              <a:rPr lang="en-US" sz="1600" dirty="0" err="1" smtClean="0"/>
              <a:t>bei</a:t>
            </a:r>
            <a:r>
              <a:rPr lang="en-US" sz="1600" dirty="0" smtClean="0"/>
              <a:t> </a:t>
            </a:r>
            <a:r>
              <a:rPr lang="en-US" sz="1600" dirty="0" err="1" smtClean="0"/>
              <a:t>ihren</a:t>
            </a:r>
            <a:r>
              <a:rPr lang="en-US" sz="1600" dirty="0" smtClean="0"/>
              <a:t> </a:t>
            </a:r>
            <a:r>
              <a:rPr lang="en-US" sz="1600" dirty="0" err="1" smtClean="0"/>
              <a:t>potentiellen</a:t>
            </a:r>
            <a:r>
              <a:rPr lang="en-US" sz="1600" dirty="0" smtClean="0"/>
              <a:t> </a:t>
            </a:r>
            <a:r>
              <a:rPr lang="en-US" sz="1600" dirty="0" err="1" smtClean="0"/>
              <a:t>MitarbeiterInnen</a:t>
            </a:r>
            <a:r>
              <a:rPr lang="en-US" sz="1600" dirty="0" smtClean="0"/>
              <a:t> auf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Reihe</a:t>
            </a:r>
            <a:r>
              <a:rPr lang="en-US" sz="1600" dirty="0" smtClean="0"/>
              <a:t> von </a:t>
            </a:r>
            <a:r>
              <a:rPr lang="en-US" sz="1600" dirty="0" err="1" smtClean="0"/>
              <a:t>Fähigkeiten</a:t>
            </a:r>
            <a:r>
              <a:rPr lang="en-US" sz="1600" dirty="0" smtClean="0"/>
              <a:t>, die in </a:t>
            </a:r>
            <a:r>
              <a:rPr lang="en-US" sz="1600" dirty="0" err="1" smtClean="0"/>
              <a:t>drei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Kategorien</a:t>
            </a:r>
            <a:r>
              <a:rPr lang="en-US" sz="1600" dirty="0" smtClean="0"/>
              <a:t> </a:t>
            </a:r>
            <a:r>
              <a:rPr lang="en-US" sz="1600" dirty="0" err="1" smtClean="0"/>
              <a:t>zusammengefasst</a:t>
            </a:r>
            <a:r>
              <a:rPr lang="en-US" sz="1600" dirty="0" smtClean="0"/>
              <a:t> </a:t>
            </a:r>
            <a:r>
              <a:rPr lang="en-US" sz="1600" dirty="0" err="1" smtClean="0"/>
              <a:t>werden</a:t>
            </a:r>
            <a:r>
              <a:rPr lang="en-US" sz="1600" dirty="0" smtClean="0"/>
              <a:t> </a:t>
            </a:r>
            <a:r>
              <a:rPr lang="en-US" sz="1600" dirty="0" err="1"/>
              <a:t>k</a:t>
            </a:r>
            <a:r>
              <a:rPr lang="en-US" sz="1600" dirty="0" err="1" smtClean="0"/>
              <a:t>önnen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217334" y="1513838"/>
            <a:ext cx="17961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Für </a:t>
            </a:r>
            <a:r>
              <a:rPr lang="en-US" sz="1600" dirty="0" err="1" smtClean="0"/>
              <a:t>manche</a:t>
            </a:r>
            <a:r>
              <a:rPr lang="en-US" sz="1600" dirty="0" smtClean="0"/>
              <a:t> </a:t>
            </a:r>
            <a:r>
              <a:rPr lang="en-US" sz="1600" dirty="0" err="1" smtClean="0"/>
              <a:t>ArbeitgeberInnen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die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Kategorie</a:t>
            </a:r>
            <a:r>
              <a:rPr lang="en-US" sz="1600" dirty="0" smtClean="0"/>
              <a:t> </a:t>
            </a:r>
            <a:r>
              <a:rPr lang="en-US" sz="1600" dirty="0" err="1" smtClean="0"/>
              <a:t>wichtiger</a:t>
            </a:r>
            <a:r>
              <a:rPr lang="en-US" sz="1600" dirty="0" smtClean="0"/>
              <a:t> </a:t>
            </a:r>
            <a:r>
              <a:rPr lang="en-US" sz="1600" dirty="0" err="1" smtClean="0"/>
              <a:t>als</a:t>
            </a:r>
            <a:r>
              <a:rPr lang="en-US" sz="1600" dirty="0" smtClean="0"/>
              <a:t> die </a:t>
            </a:r>
            <a:r>
              <a:rPr lang="en-US" sz="1600" dirty="0" err="1" smtClean="0"/>
              <a:t>andere</a:t>
            </a:r>
            <a:r>
              <a:rPr lang="en-US" sz="1600" dirty="0" smtClean="0"/>
              <a:t>. Für </a:t>
            </a:r>
            <a:r>
              <a:rPr lang="en-US" sz="1600" dirty="0" err="1" smtClean="0"/>
              <a:t>Positionen</a:t>
            </a:r>
            <a:r>
              <a:rPr lang="en-US" sz="1600" dirty="0" smtClean="0"/>
              <a:t> auf </a:t>
            </a:r>
            <a:r>
              <a:rPr lang="en-US" sz="1600" dirty="0" err="1" smtClean="0"/>
              <a:t>einer</a:t>
            </a:r>
            <a:r>
              <a:rPr lang="en-US" sz="1600" dirty="0" smtClean="0"/>
              <a:t> </a:t>
            </a:r>
            <a:r>
              <a:rPr lang="en-US" sz="1600" dirty="0" err="1" smtClean="0"/>
              <a:t>höheren</a:t>
            </a:r>
            <a:r>
              <a:rPr lang="en-US" sz="1600" dirty="0" smtClean="0"/>
              <a:t> </a:t>
            </a:r>
            <a:r>
              <a:rPr lang="en-US" sz="1600" dirty="0" err="1" smtClean="0"/>
              <a:t>Ebene</a:t>
            </a:r>
            <a:r>
              <a:rPr lang="en-US" sz="1600" dirty="0" smtClean="0"/>
              <a:t> </a:t>
            </a:r>
            <a:r>
              <a:rPr lang="en-US" sz="1600" dirty="0" err="1" smtClean="0"/>
              <a:t>wird</a:t>
            </a:r>
            <a:r>
              <a:rPr lang="en-US" sz="1600" dirty="0" smtClean="0"/>
              <a:t> </a:t>
            </a:r>
            <a:r>
              <a:rPr lang="en-US" sz="1600" dirty="0" err="1" smtClean="0"/>
              <a:t>häufig</a:t>
            </a:r>
            <a:r>
              <a:rPr lang="en-US" sz="1600" dirty="0" smtClean="0"/>
              <a:t>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Kombination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 </a:t>
            </a:r>
            <a:r>
              <a:rPr lang="en-US" sz="1600" dirty="0" err="1" smtClean="0"/>
              <a:t>allen</a:t>
            </a:r>
            <a:r>
              <a:rPr lang="en-US" sz="1600" dirty="0" smtClean="0"/>
              <a:t> </a:t>
            </a:r>
            <a:r>
              <a:rPr lang="en-US" sz="1600" dirty="0" err="1" smtClean="0"/>
              <a:t>drei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Kategorien</a:t>
            </a:r>
            <a:r>
              <a:rPr lang="en-US" sz="1600" dirty="0" smtClean="0"/>
              <a:t> </a:t>
            </a:r>
            <a:r>
              <a:rPr lang="en-US" sz="1600" dirty="0" err="1" smtClean="0"/>
              <a:t>verlangt</a:t>
            </a:r>
            <a:r>
              <a:rPr lang="en-US" sz="1600" dirty="0" smtClean="0"/>
              <a:t>. Dies </a:t>
            </a:r>
            <a:r>
              <a:rPr lang="en-US" sz="1600" dirty="0" err="1" smtClean="0"/>
              <a:t>stellt</a:t>
            </a:r>
            <a:r>
              <a:rPr lang="en-US" sz="1600" dirty="0" smtClean="0"/>
              <a:t> </a:t>
            </a:r>
            <a:r>
              <a:rPr lang="en-US" sz="1600" dirty="0" err="1" smtClean="0"/>
              <a:t>Effizienz</a:t>
            </a:r>
            <a:r>
              <a:rPr lang="en-US" sz="1600" dirty="0" smtClean="0"/>
              <a:t> in der </a:t>
            </a:r>
            <a:r>
              <a:rPr lang="en-US" sz="1600" dirty="0" err="1" smtClean="0"/>
              <a:t>Arbeit</a:t>
            </a:r>
            <a:r>
              <a:rPr lang="en-US" sz="1600" dirty="0" smtClean="0"/>
              <a:t> und </a:t>
            </a:r>
            <a:r>
              <a:rPr lang="en-US" sz="1600" dirty="0" err="1" smtClean="0"/>
              <a:t>Synergien</a:t>
            </a:r>
            <a:r>
              <a:rPr lang="en-US" sz="1600" dirty="0"/>
              <a:t> </a:t>
            </a:r>
            <a:r>
              <a:rPr lang="en-US" sz="1600" dirty="0" smtClean="0"/>
              <a:t>in der </a:t>
            </a:r>
            <a:r>
              <a:rPr lang="en-US" sz="1600" dirty="0" err="1" smtClean="0"/>
              <a:t>Arbeitsumgebung</a:t>
            </a:r>
            <a:r>
              <a:rPr lang="en-US" sz="1600" dirty="0" smtClean="0"/>
              <a:t> </a:t>
            </a:r>
            <a:r>
              <a:rPr lang="en-US" sz="1600" dirty="0" err="1" smtClean="0"/>
              <a:t>sicher</a:t>
            </a:r>
            <a:r>
              <a:rPr lang="en-US" sz="1600" dirty="0" smtClean="0"/>
              <a:t>.   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92" y="1745721"/>
            <a:ext cx="4547164" cy="41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846500"/>
              </p:ext>
            </p:extLst>
          </p:nvPr>
        </p:nvGraphicFramePr>
        <p:xfrm>
          <a:off x="378823" y="653142"/>
          <a:ext cx="11299372" cy="630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809" y="68367"/>
            <a:ext cx="1082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Fähigkeiten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nach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denen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Arbeitgeber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in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Lebensläufen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suchen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2379" y="574765"/>
            <a:ext cx="94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Ergebnisse</a:t>
            </a:r>
            <a:r>
              <a:rPr lang="en-US" dirty="0" smtClean="0"/>
              <a:t> des </a:t>
            </a:r>
            <a:r>
              <a:rPr lang="en-US" dirty="0" err="1" smtClean="0"/>
              <a:t>Berichts</a:t>
            </a:r>
            <a:r>
              <a:rPr lang="en-US" dirty="0" smtClean="0"/>
              <a:t> der “National Association of Colleges and Employer”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8" y="356302"/>
            <a:ext cx="12163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Erfahrungen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in der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Arbeitswelt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oder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in der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Freiwilligenarbeit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7" y="1416884"/>
            <a:ext cx="4362996" cy="2789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2" y="1402080"/>
            <a:ext cx="4493622" cy="2787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887" y="4585063"/>
            <a:ext cx="4480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Bereits</a:t>
            </a:r>
            <a:r>
              <a:rPr lang="en-US" sz="1600" dirty="0" smtClean="0"/>
              <a:t> in </a:t>
            </a:r>
            <a:r>
              <a:rPr lang="en-US" sz="1600" dirty="0" err="1" smtClean="0"/>
              <a:t>einem</a:t>
            </a:r>
            <a:r>
              <a:rPr lang="en-US" sz="1600" dirty="0" smtClean="0"/>
              <a:t> </a:t>
            </a:r>
            <a:r>
              <a:rPr lang="en-US" sz="1600" dirty="0" err="1" smtClean="0"/>
              <a:t>ähnlichen</a:t>
            </a:r>
            <a:r>
              <a:rPr lang="en-US" sz="1600" dirty="0" smtClean="0"/>
              <a:t> </a:t>
            </a:r>
            <a:r>
              <a:rPr lang="en-US" sz="1600" dirty="0" err="1" smtClean="0"/>
              <a:t>Bereich</a:t>
            </a:r>
            <a:r>
              <a:rPr lang="en-US" sz="1600" dirty="0" smtClean="0"/>
              <a:t> des in </a:t>
            </a:r>
            <a:r>
              <a:rPr lang="en-US" sz="1600" dirty="0" err="1" smtClean="0"/>
              <a:t>Frage</a:t>
            </a:r>
            <a:r>
              <a:rPr lang="en-US" sz="1600" dirty="0" smtClean="0"/>
              <a:t> </a:t>
            </a:r>
            <a:r>
              <a:rPr lang="en-US" sz="1600" dirty="0" err="1" smtClean="0"/>
              <a:t>kommenen</a:t>
            </a:r>
            <a:r>
              <a:rPr lang="en-US" sz="1600" dirty="0" smtClean="0"/>
              <a:t> Jobs </a:t>
            </a:r>
            <a:r>
              <a:rPr lang="en-US" sz="1600" dirty="0" err="1" smtClean="0"/>
              <a:t>gemachte</a:t>
            </a:r>
            <a:r>
              <a:rPr lang="en-US" sz="1600" dirty="0" smtClean="0"/>
              <a:t> </a:t>
            </a:r>
            <a:r>
              <a:rPr lang="en-US" sz="1600" dirty="0" err="1" smtClean="0"/>
              <a:t>Erfahrungen</a:t>
            </a:r>
            <a:r>
              <a:rPr lang="en-US" sz="1600" dirty="0" smtClean="0"/>
              <a:t> </a:t>
            </a:r>
            <a:r>
              <a:rPr lang="en-US" sz="1600" dirty="0" err="1" smtClean="0"/>
              <a:t>geben</a:t>
            </a:r>
            <a:r>
              <a:rPr lang="en-US" sz="1600" dirty="0" smtClean="0"/>
              <a:t> </a:t>
            </a:r>
            <a:r>
              <a:rPr lang="en-US" sz="1600" dirty="0" err="1" smtClean="0"/>
              <a:t>einen</a:t>
            </a:r>
            <a:r>
              <a:rPr lang="en-US" sz="1600" dirty="0" smtClean="0"/>
              <a:t> </a:t>
            </a:r>
            <a:r>
              <a:rPr lang="en-US" sz="1600" dirty="0" err="1" smtClean="0"/>
              <a:t>Hinweis</a:t>
            </a:r>
            <a:r>
              <a:rPr lang="en-US" sz="1600" dirty="0" smtClean="0"/>
              <a:t> </a:t>
            </a:r>
            <a:r>
              <a:rPr lang="en-US" sz="1600" dirty="0" err="1" smtClean="0"/>
              <a:t>darauf</a:t>
            </a:r>
            <a:r>
              <a:rPr lang="en-US" sz="1600" dirty="0" smtClean="0"/>
              <a:t>, </a:t>
            </a:r>
            <a:r>
              <a:rPr lang="en-US" sz="1600" dirty="0" err="1" smtClean="0"/>
              <a:t>dass</a:t>
            </a:r>
            <a:r>
              <a:rPr lang="en-US" sz="1600" dirty="0" smtClean="0"/>
              <a:t> die </a:t>
            </a:r>
            <a:r>
              <a:rPr lang="en-US" sz="1600" dirty="0" err="1" smtClean="0"/>
              <a:t>Einarbeitungszeit</a:t>
            </a:r>
            <a:r>
              <a:rPr lang="en-US" sz="1600" dirty="0" smtClean="0"/>
              <a:t> </a:t>
            </a:r>
            <a:r>
              <a:rPr lang="en-US" sz="1600" dirty="0" err="1" smtClean="0"/>
              <a:t>kürzer</a:t>
            </a:r>
            <a:r>
              <a:rPr lang="en-US" sz="1600" dirty="0" smtClean="0"/>
              <a:t> </a:t>
            </a:r>
            <a:r>
              <a:rPr lang="en-US" sz="1600" dirty="0" err="1" smtClean="0"/>
              <a:t>ausfallen</a:t>
            </a:r>
            <a:r>
              <a:rPr lang="en-US" sz="1600" dirty="0" smtClean="0"/>
              <a:t> </a:t>
            </a:r>
            <a:r>
              <a:rPr lang="en-US" sz="1600" dirty="0" err="1" smtClean="0"/>
              <a:t>wird</a:t>
            </a:r>
            <a:r>
              <a:rPr lang="en-US" sz="1600" dirty="0" smtClean="0"/>
              <a:t> und </a:t>
            </a:r>
            <a:r>
              <a:rPr lang="en-US" sz="1600" dirty="0" err="1" smtClean="0"/>
              <a:t>dass</a:t>
            </a:r>
            <a:r>
              <a:rPr lang="en-US" sz="1600" dirty="0" smtClean="0"/>
              <a:t> </a:t>
            </a:r>
            <a:r>
              <a:rPr lang="en-US" sz="1600" dirty="0" smtClean="0"/>
              <a:t>der/die </a:t>
            </a:r>
            <a:r>
              <a:rPr lang="en-US" sz="1600" dirty="0" err="1" smtClean="0"/>
              <a:t>KandidatIn</a:t>
            </a:r>
            <a:r>
              <a:rPr lang="en-US" sz="1600" dirty="0" smtClean="0"/>
              <a:t> </a:t>
            </a:r>
            <a:r>
              <a:rPr lang="en-US" sz="1600" dirty="0" err="1" smtClean="0"/>
              <a:t>gewisse</a:t>
            </a:r>
            <a:r>
              <a:rPr lang="en-US" sz="1600" dirty="0" smtClean="0"/>
              <a:t> </a:t>
            </a:r>
            <a:r>
              <a:rPr lang="en-US" sz="1600" dirty="0" err="1" smtClean="0"/>
              <a:t>Aufgaben</a:t>
            </a:r>
            <a:r>
              <a:rPr lang="en-US" sz="1600" dirty="0" smtClean="0"/>
              <a:t> </a:t>
            </a:r>
            <a:r>
              <a:rPr lang="en-US" sz="1600" dirty="0" err="1" smtClean="0"/>
              <a:t>qualifizierter</a:t>
            </a:r>
            <a:r>
              <a:rPr lang="en-US" sz="1600" dirty="0" smtClean="0"/>
              <a:t> </a:t>
            </a:r>
            <a:r>
              <a:rPr lang="en-US" sz="1600" dirty="0" err="1" smtClean="0"/>
              <a:t>ausführen</a:t>
            </a:r>
            <a:r>
              <a:rPr lang="en-US" sz="1600" dirty="0" smtClean="0"/>
              <a:t> </a:t>
            </a:r>
            <a:r>
              <a:rPr lang="en-US" sz="1600" dirty="0" err="1" smtClean="0"/>
              <a:t>kann</a:t>
            </a:r>
            <a:r>
              <a:rPr lang="en-US" sz="1600" dirty="0" smtClean="0"/>
              <a:t> </a:t>
            </a:r>
            <a:r>
              <a:rPr lang="en-US" sz="1600" dirty="0" err="1" smtClean="0"/>
              <a:t>als</a:t>
            </a:r>
            <a:r>
              <a:rPr lang="en-US" sz="1600" dirty="0" smtClean="0"/>
              <a:t> </a:t>
            </a:r>
            <a:r>
              <a:rPr lang="en-US" sz="1600" dirty="0" err="1" smtClean="0"/>
              <a:t>andere</a:t>
            </a:r>
            <a:r>
              <a:rPr lang="en-US" sz="1600" dirty="0" smtClean="0"/>
              <a:t> </a:t>
            </a:r>
            <a:r>
              <a:rPr lang="en-US" sz="1600" dirty="0" err="1" smtClean="0"/>
              <a:t>KandidatInnen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06640" y="4558936"/>
            <a:ext cx="4362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Die </a:t>
            </a:r>
            <a:r>
              <a:rPr lang="en-US" sz="1500" dirty="0" err="1" smtClean="0"/>
              <a:t>Arbeit</a:t>
            </a:r>
            <a:r>
              <a:rPr lang="en-US" sz="1500" dirty="0" smtClean="0"/>
              <a:t> </a:t>
            </a:r>
            <a:r>
              <a:rPr lang="en-US" sz="1500" dirty="0" err="1" smtClean="0"/>
              <a:t>als</a:t>
            </a:r>
            <a:r>
              <a:rPr lang="en-US" sz="1500" dirty="0" smtClean="0"/>
              <a:t> </a:t>
            </a:r>
            <a:r>
              <a:rPr lang="en-US" sz="1500" dirty="0" err="1" smtClean="0"/>
              <a:t>Freiwillige</a:t>
            </a:r>
            <a:r>
              <a:rPr lang="en-US" sz="1500" dirty="0" smtClean="0"/>
              <a:t>/r </a:t>
            </a:r>
            <a:r>
              <a:rPr lang="en-US" sz="1500" dirty="0" err="1" smtClean="0"/>
              <a:t>oder</a:t>
            </a:r>
            <a:r>
              <a:rPr lang="en-US" sz="1500" dirty="0" smtClean="0"/>
              <a:t> </a:t>
            </a:r>
            <a:r>
              <a:rPr lang="en-US" sz="1500" dirty="0" err="1" smtClean="0"/>
              <a:t>als</a:t>
            </a:r>
            <a:r>
              <a:rPr lang="en-US" sz="1500" dirty="0" smtClean="0"/>
              <a:t> Volunteer </a:t>
            </a:r>
            <a:r>
              <a:rPr lang="en-US" sz="1500" dirty="0" err="1" smtClean="0"/>
              <a:t>spielt</a:t>
            </a:r>
            <a:r>
              <a:rPr lang="en-US" sz="1500" dirty="0" smtClean="0"/>
              <a:t> </a:t>
            </a:r>
            <a:r>
              <a:rPr lang="en-US" sz="1500" dirty="0" err="1" smtClean="0"/>
              <a:t>ebenfalls</a:t>
            </a:r>
            <a:r>
              <a:rPr lang="en-US" sz="1500" dirty="0" smtClean="0"/>
              <a:t> </a:t>
            </a:r>
            <a:r>
              <a:rPr lang="en-US" sz="1500" dirty="0" err="1" smtClean="0"/>
              <a:t>eine</a:t>
            </a:r>
            <a:r>
              <a:rPr lang="en-US" sz="1500" dirty="0" smtClean="0"/>
              <a:t> </a:t>
            </a:r>
            <a:r>
              <a:rPr lang="en-US" sz="1500" dirty="0" err="1" smtClean="0"/>
              <a:t>wichtige</a:t>
            </a:r>
            <a:r>
              <a:rPr lang="en-US" sz="1500" dirty="0" smtClean="0"/>
              <a:t> Rolle in der </a:t>
            </a:r>
            <a:r>
              <a:rPr lang="en-US" sz="1500" dirty="0" err="1" smtClean="0"/>
              <a:t>Auswahl</a:t>
            </a:r>
            <a:r>
              <a:rPr lang="en-US" sz="1500" dirty="0" smtClean="0"/>
              <a:t> von  </a:t>
            </a:r>
            <a:r>
              <a:rPr lang="en-US" sz="1500" dirty="0" err="1" smtClean="0"/>
              <a:t>MitarbeiterInnen</a:t>
            </a:r>
            <a:r>
              <a:rPr lang="en-US" sz="1500" dirty="0" smtClean="0"/>
              <a:t>. Falls </a:t>
            </a:r>
            <a:r>
              <a:rPr lang="en-US" sz="1500" dirty="0" err="1" smtClean="0"/>
              <a:t>Sie</a:t>
            </a:r>
            <a:r>
              <a:rPr lang="en-US" sz="1500" dirty="0" smtClean="0"/>
              <a:t> </a:t>
            </a:r>
            <a:r>
              <a:rPr lang="en-US" sz="1500" dirty="0" err="1" smtClean="0"/>
              <a:t>zeigen</a:t>
            </a:r>
            <a:r>
              <a:rPr lang="en-US" sz="1500" dirty="0" smtClean="0"/>
              <a:t> </a:t>
            </a:r>
            <a:r>
              <a:rPr lang="en-US" sz="1500" dirty="0" err="1" smtClean="0"/>
              <a:t>können</a:t>
            </a:r>
            <a:r>
              <a:rPr lang="en-US" sz="1500" dirty="0" smtClean="0"/>
              <a:t>, </a:t>
            </a:r>
            <a:r>
              <a:rPr lang="en-US" sz="1500" dirty="0" err="1" smtClean="0"/>
              <a:t>dass</a:t>
            </a:r>
            <a:r>
              <a:rPr lang="en-US" sz="1500" dirty="0" smtClean="0"/>
              <a:t> </a:t>
            </a:r>
            <a:r>
              <a:rPr lang="en-US" sz="1500" dirty="0" err="1" smtClean="0"/>
              <a:t>Sie</a:t>
            </a:r>
            <a:r>
              <a:rPr lang="en-US" sz="1500" dirty="0" smtClean="0"/>
              <a:t> </a:t>
            </a:r>
            <a:r>
              <a:rPr lang="en-US" sz="1500" dirty="0" err="1" smtClean="0"/>
              <a:t>durch</a:t>
            </a:r>
            <a:r>
              <a:rPr lang="en-US" sz="1500" dirty="0" smtClean="0"/>
              <a:t> </a:t>
            </a:r>
            <a:r>
              <a:rPr lang="en-US" sz="1500" dirty="0" err="1" smtClean="0"/>
              <a:t>Freiwilligenarbeit</a:t>
            </a:r>
            <a:r>
              <a:rPr lang="en-US" sz="1500" dirty="0" smtClean="0"/>
              <a:t> </a:t>
            </a:r>
            <a:r>
              <a:rPr lang="en-US" sz="1500" dirty="0" err="1" smtClean="0"/>
              <a:t>Fähigkeiten</a:t>
            </a:r>
            <a:r>
              <a:rPr lang="en-US" sz="1500" dirty="0" smtClean="0"/>
              <a:t> </a:t>
            </a:r>
            <a:r>
              <a:rPr lang="en-US" sz="1500" dirty="0" err="1" smtClean="0"/>
              <a:t>erworben</a:t>
            </a:r>
            <a:r>
              <a:rPr lang="en-US" sz="1500" dirty="0" smtClean="0"/>
              <a:t> und </a:t>
            </a:r>
            <a:r>
              <a:rPr lang="en-US" sz="1500" dirty="0" err="1" smtClean="0"/>
              <a:t>diese</a:t>
            </a:r>
            <a:r>
              <a:rPr lang="en-US" sz="1500" dirty="0" smtClean="0"/>
              <a:t> in </a:t>
            </a:r>
            <a:r>
              <a:rPr lang="en-US" sz="1500" dirty="0" err="1" smtClean="0"/>
              <a:t>verschiedenen</a:t>
            </a:r>
            <a:r>
              <a:rPr lang="en-US" sz="1500" dirty="0" smtClean="0"/>
              <a:t> </a:t>
            </a:r>
            <a:r>
              <a:rPr lang="en-US" sz="1500" dirty="0" err="1" smtClean="0"/>
              <a:t>Situationen</a:t>
            </a:r>
            <a:r>
              <a:rPr lang="en-US" sz="1500" dirty="0" smtClean="0"/>
              <a:t> </a:t>
            </a:r>
            <a:r>
              <a:rPr lang="en-US" sz="1500" dirty="0" err="1" smtClean="0"/>
              <a:t>unter</a:t>
            </a:r>
            <a:r>
              <a:rPr lang="en-US" sz="1500" dirty="0" smtClean="0"/>
              <a:t> </a:t>
            </a:r>
            <a:r>
              <a:rPr lang="en-US" sz="1500" dirty="0" err="1" smtClean="0"/>
              <a:t>Beweis</a:t>
            </a:r>
            <a:r>
              <a:rPr lang="en-US" sz="1500" dirty="0" smtClean="0"/>
              <a:t> </a:t>
            </a:r>
            <a:r>
              <a:rPr lang="en-US" sz="1500" dirty="0" err="1" smtClean="0"/>
              <a:t>gestellt</a:t>
            </a:r>
            <a:r>
              <a:rPr lang="en-US" sz="1500" dirty="0" smtClean="0"/>
              <a:t> </a:t>
            </a:r>
            <a:r>
              <a:rPr lang="en-US" sz="1500" dirty="0" err="1" smtClean="0"/>
              <a:t>haben</a:t>
            </a:r>
            <a:r>
              <a:rPr lang="en-US" sz="1500" dirty="0" smtClean="0"/>
              <a:t>, </a:t>
            </a:r>
            <a:r>
              <a:rPr lang="en-US" sz="1500" dirty="0" err="1" smtClean="0"/>
              <a:t>können</a:t>
            </a:r>
            <a:r>
              <a:rPr lang="en-US" sz="1500" dirty="0" smtClean="0"/>
              <a:t> </a:t>
            </a:r>
            <a:r>
              <a:rPr lang="en-US" sz="1500" dirty="0" err="1" smtClean="0"/>
              <a:t>Sie</a:t>
            </a:r>
            <a:r>
              <a:rPr lang="en-US" sz="1500" dirty="0" smtClean="0"/>
              <a:t> </a:t>
            </a:r>
            <a:r>
              <a:rPr lang="en-US" sz="1500" dirty="0" err="1" smtClean="0"/>
              <a:t>ein</a:t>
            </a:r>
            <a:r>
              <a:rPr lang="en-US" sz="1500" dirty="0" smtClean="0"/>
              <a:t> </a:t>
            </a:r>
            <a:r>
              <a:rPr lang="en-US" sz="1500" dirty="0" err="1" smtClean="0"/>
              <a:t>vielfältiges</a:t>
            </a:r>
            <a:r>
              <a:rPr lang="en-US" sz="1500" dirty="0" smtClean="0"/>
              <a:t> </a:t>
            </a:r>
            <a:r>
              <a:rPr lang="en-US" sz="1500" dirty="0" err="1" smtClean="0"/>
              <a:t>Bild</a:t>
            </a:r>
            <a:r>
              <a:rPr lang="en-US" sz="1500" dirty="0" smtClean="0"/>
              <a:t> von </a:t>
            </a:r>
            <a:r>
              <a:rPr lang="en-US" sz="1500" dirty="0" err="1" smtClean="0"/>
              <a:t>sich</a:t>
            </a:r>
            <a:r>
              <a:rPr lang="en-US" sz="1500" dirty="0" smtClean="0"/>
              <a:t> </a:t>
            </a:r>
            <a:r>
              <a:rPr lang="en-US" sz="1500" dirty="0" err="1" smtClean="0"/>
              <a:t>zeichnen</a:t>
            </a:r>
            <a:r>
              <a:rPr lang="en-US" sz="1500" dirty="0" smtClean="0"/>
              <a:t>, welches von </a:t>
            </a:r>
            <a:r>
              <a:rPr lang="en-US" sz="1500" dirty="0" err="1" smtClean="0"/>
              <a:t>vielen</a:t>
            </a:r>
            <a:r>
              <a:rPr lang="en-US" sz="1500" dirty="0" smtClean="0"/>
              <a:t> </a:t>
            </a:r>
            <a:r>
              <a:rPr lang="en-US" sz="1500" dirty="0" err="1" smtClean="0"/>
              <a:t>ArbeitgeberInnen</a:t>
            </a:r>
            <a:r>
              <a:rPr lang="en-US" sz="1500" dirty="0" smtClean="0"/>
              <a:t> </a:t>
            </a:r>
            <a:r>
              <a:rPr lang="en-US" sz="1500" dirty="0" err="1" smtClean="0"/>
              <a:t>verlangt</a:t>
            </a:r>
            <a:r>
              <a:rPr lang="en-US" sz="1500" dirty="0" smtClean="0"/>
              <a:t> </a:t>
            </a:r>
            <a:r>
              <a:rPr lang="en-US" sz="1500" dirty="0" err="1" smtClean="0"/>
              <a:t>wird</a:t>
            </a:r>
            <a:r>
              <a:rPr lang="en-US" sz="1500" dirty="0" smtClean="0"/>
              <a:t>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441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9056121"/>
              </p:ext>
            </p:extLst>
          </p:nvPr>
        </p:nvGraphicFramePr>
        <p:xfrm>
          <a:off x="0" y="10462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5394" y="1123405"/>
            <a:ext cx="2403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Alle</a:t>
            </a:r>
            <a:r>
              <a:rPr lang="en-US" b="1" dirty="0" smtClean="0"/>
              <a:t> </a:t>
            </a:r>
            <a:r>
              <a:rPr lang="en-US" b="1" dirty="0" err="1" smtClean="0"/>
              <a:t>ArbeitgeberInnen</a:t>
            </a:r>
            <a:r>
              <a:rPr lang="en-US" b="1" dirty="0" smtClean="0"/>
              <a:t> </a:t>
            </a:r>
            <a:r>
              <a:rPr lang="en-US" b="1" dirty="0" err="1" smtClean="0"/>
              <a:t>müssen</a:t>
            </a:r>
            <a:r>
              <a:rPr lang="en-US" b="1" dirty="0" smtClean="0"/>
              <a:t> </a:t>
            </a:r>
            <a:r>
              <a:rPr lang="en-US" b="1" dirty="0" err="1" smtClean="0"/>
              <a:t>sich</a:t>
            </a:r>
            <a:r>
              <a:rPr lang="en-US" b="1" dirty="0" smtClean="0"/>
              <a:t> </a:t>
            </a:r>
            <a:r>
              <a:rPr lang="en-US" b="1" dirty="0" err="1" smtClean="0"/>
              <a:t>zwei</a:t>
            </a:r>
            <a:r>
              <a:rPr lang="en-US" b="1" dirty="0" smtClean="0"/>
              <a:t> </a:t>
            </a:r>
            <a:r>
              <a:rPr lang="en-US" b="1" dirty="0" err="1" smtClean="0"/>
              <a:t>Fragen</a:t>
            </a:r>
            <a:r>
              <a:rPr lang="en-US" b="1" dirty="0" smtClean="0"/>
              <a:t> </a:t>
            </a:r>
            <a:r>
              <a:rPr lang="en-US" b="1" dirty="0" err="1" smtClean="0"/>
              <a:t>stellen</a:t>
            </a:r>
            <a:r>
              <a:rPr lang="en-US" b="1" dirty="0" smtClean="0"/>
              <a:t>, bevor </a:t>
            </a:r>
            <a:r>
              <a:rPr lang="en-US" b="1" dirty="0" err="1" smtClean="0"/>
              <a:t>sie</a:t>
            </a:r>
            <a:r>
              <a:rPr lang="en-US" b="1" dirty="0" smtClean="0"/>
              <a:t> den </a:t>
            </a:r>
            <a:r>
              <a:rPr lang="en-US" b="1" dirty="0" err="1" smtClean="0"/>
              <a:t>Bewerbungsprozess</a:t>
            </a:r>
            <a:r>
              <a:rPr lang="en-US" b="1" dirty="0" smtClean="0"/>
              <a:t> </a:t>
            </a:r>
            <a:r>
              <a:rPr lang="en-US" b="1" dirty="0" err="1" smtClean="0"/>
              <a:t>starten</a:t>
            </a:r>
            <a:r>
              <a:rPr lang="en-US" b="1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önnen</a:t>
            </a:r>
            <a:r>
              <a:rPr lang="en-US" b="1" dirty="0" smtClean="0"/>
              <a:t>. 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547" y="0"/>
            <a:ext cx="121462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Wie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stellt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man den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Bedarf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an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neuen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MitarbeiterInnen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sicher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2693" y="831979"/>
            <a:ext cx="498130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Die </a:t>
            </a:r>
            <a:r>
              <a:rPr lang="en-US" sz="1600" dirty="0" err="1" smtClean="0"/>
              <a:t>erste</a:t>
            </a:r>
            <a:r>
              <a:rPr lang="en-US" sz="1600" dirty="0" smtClean="0"/>
              <a:t> </a:t>
            </a:r>
            <a:r>
              <a:rPr lang="en-US" sz="1600" dirty="0" err="1" smtClean="0"/>
              <a:t>Frage</a:t>
            </a:r>
            <a:r>
              <a:rPr lang="en-US" sz="1600" dirty="0" smtClean="0"/>
              <a:t>, auf </a:t>
            </a:r>
            <a:r>
              <a:rPr lang="en-US" sz="1600" dirty="0" err="1" smtClean="0"/>
              <a:t>deren</a:t>
            </a:r>
            <a:r>
              <a:rPr lang="en-US" sz="1600" dirty="0" smtClean="0"/>
              <a:t> Basis </a:t>
            </a:r>
            <a:r>
              <a:rPr lang="en-US" sz="1600" dirty="0" smtClean="0"/>
              <a:t>der/die </a:t>
            </a:r>
            <a:r>
              <a:rPr lang="en-US" sz="1600" dirty="0" err="1" smtClean="0"/>
              <a:t>ArbeitgeberIn</a:t>
            </a:r>
            <a:r>
              <a:rPr lang="en-US" sz="1600" dirty="0" smtClean="0"/>
              <a:t> </a:t>
            </a:r>
            <a:r>
              <a:rPr lang="en-US" sz="1600" dirty="0" smtClean="0"/>
              <a:t>den </a:t>
            </a:r>
            <a:r>
              <a:rPr lang="en-US" sz="1600" dirty="0" err="1" smtClean="0"/>
              <a:t>Bewerbungsprozess</a:t>
            </a:r>
            <a:r>
              <a:rPr lang="en-US" sz="1600" dirty="0" smtClean="0"/>
              <a:t> </a:t>
            </a:r>
            <a:r>
              <a:rPr lang="en-US" sz="1600" dirty="0" err="1" smtClean="0"/>
              <a:t>startet</a:t>
            </a:r>
            <a:r>
              <a:rPr lang="en-US" sz="1600" dirty="0" smtClean="0"/>
              <a:t>, </a:t>
            </a:r>
            <a:r>
              <a:rPr lang="en-US" sz="1600" dirty="0" err="1" smtClean="0"/>
              <a:t>lautet</a:t>
            </a:r>
            <a:r>
              <a:rPr lang="en-US" sz="1600" dirty="0" smtClean="0"/>
              <a:t>: “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Was </a:t>
            </a:r>
            <a:r>
              <a:rPr lang="en-US" sz="1600" b="1" i="1" dirty="0" err="1">
                <a:solidFill>
                  <a:schemeClr val="accent5">
                    <a:lumMod val="75000"/>
                  </a:schemeClr>
                </a:solidFill>
              </a:rPr>
              <a:t>benötige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5">
                    <a:lumMod val="75000"/>
                  </a:schemeClr>
                </a:solidFill>
              </a:rPr>
              <a:t>ich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?”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Was muss ich in der Arbeitsplatzbeschreibung anführen?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Welche Qualifikationen muss der/die </a:t>
            </a:r>
            <a:r>
              <a:rPr lang="de-AT" sz="1600" dirty="0" err="1" smtClean="0"/>
              <a:t>MitarbeiterIn</a:t>
            </a:r>
            <a:r>
              <a:rPr lang="de-AT" sz="1600" dirty="0" smtClean="0"/>
              <a:t>, den/die ich suche, aufweisen?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Wie lange benötige ich ihn/sie? Soll es eine Vollzeit- oder Teilzeitstelle werden?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Wie hoch werde ich ihn/sie vergüten? Basiert die Berechnung des Gehaltes auf Stunden oder auf Tätigkeiten?</a:t>
            </a:r>
            <a:endParaRPr lang="el-GR" sz="1600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763435" y="3833108"/>
            <a:ext cx="4428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Die </a:t>
            </a:r>
            <a:r>
              <a:rPr lang="en-US" sz="1600" dirty="0" err="1" smtClean="0"/>
              <a:t>zweite</a:t>
            </a:r>
            <a:r>
              <a:rPr lang="en-US" sz="1600" dirty="0" smtClean="0"/>
              <a:t> </a:t>
            </a:r>
            <a:r>
              <a:rPr lang="en-US" sz="1600" dirty="0" err="1" smtClean="0"/>
              <a:t>Frage</a:t>
            </a:r>
            <a:r>
              <a:rPr lang="en-US" sz="1600" dirty="0" smtClean="0"/>
              <a:t>, die </a:t>
            </a:r>
            <a:r>
              <a:rPr lang="en-US" sz="1600" dirty="0" err="1" smtClean="0"/>
              <a:t>die</a:t>
            </a:r>
            <a:r>
              <a:rPr lang="en-US" sz="1600" dirty="0" smtClean="0"/>
              <a:t> </a:t>
            </a:r>
            <a:r>
              <a:rPr lang="en-US" sz="1600" dirty="0" err="1" smtClean="0"/>
              <a:t>Einzelheiten</a:t>
            </a:r>
            <a:r>
              <a:rPr lang="en-US" sz="1600" dirty="0" smtClean="0"/>
              <a:t> des Jobs </a:t>
            </a:r>
            <a:r>
              <a:rPr lang="en-US" sz="1600" dirty="0" err="1" smtClean="0"/>
              <a:t>klärt</a:t>
            </a:r>
            <a:r>
              <a:rPr lang="en-US" sz="1600" dirty="0" smtClean="0"/>
              <a:t>, </a:t>
            </a:r>
            <a:r>
              <a:rPr lang="en-US" sz="1600" dirty="0" err="1" smtClean="0"/>
              <a:t>lautet</a:t>
            </a:r>
            <a:r>
              <a:rPr lang="en-US" sz="1600" dirty="0" smtClean="0"/>
              <a:t>: </a:t>
            </a:r>
            <a:r>
              <a:rPr lang="en-US" sz="1600" b="1" i="1" dirty="0">
                <a:solidFill>
                  <a:srgbClr val="92D050"/>
                </a:solidFill>
              </a:rPr>
              <a:t>“Wo </a:t>
            </a:r>
            <a:r>
              <a:rPr lang="en-US" sz="1600" b="1" i="1" dirty="0" err="1">
                <a:solidFill>
                  <a:srgbClr val="92D050"/>
                </a:solidFill>
              </a:rPr>
              <a:t>finde</a:t>
            </a:r>
            <a:r>
              <a:rPr lang="en-US" sz="1600" b="1" i="1" dirty="0">
                <a:solidFill>
                  <a:srgbClr val="92D050"/>
                </a:solidFill>
              </a:rPr>
              <a:t> </a:t>
            </a:r>
            <a:r>
              <a:rPr lang="en-US" sz="1600" b="1" i="1" dirty="0" err="1">
                <a:solidFill>
                  <a:srgbClr val="92D050"/>
                </a:solidFill>
              </a:rPr>
              <a:t>ich</a:t>
            </a:r>
            <a:r>
              <a:rPr lang="en-US" sz="1600" b="1" i="1" dirty="0">
                <a:solidFill>
                  <a:srgbClr val="92D050"/>
                </a:solidFill>
              </a:rPr>
              <a:t> was </a:t>
            </a:r>
            <a:r>
              <a:rPr lang="en-US" sz="1600" b="1" i="1" dirty="0" err="1">
                <a:solidFill>
                  <a:srgbClr val="92D050"/>
                </a:solidFill>
              </a:rPr>
              <a:t>ich</a:t>
            </a:r>
            <a:r>
              <a:rPr lang="en-US" sz="1600" b="1" i="1" dirty="0">
                <a:solidFill>
                  <a:srgbClr val="92D050"/>
                </a:solidFill>
              </a:rPr>
              <a:t> </a:t>
            </a:r>
            <a:r>
              <a:rPr lang="en-US" sz="1600" b="1" i="1" dirty="0" err="1">
                <a:solidFill>
                  <a:srgbClr val="92D050"/>
                </a:solidFill>
              </a:rPr>
              <a:t>benötige</a:t>
            </a:r>
            <a:r>
              <a:rPr lang="en-US" sz="1600" b="1" i="1" dirty="0">
                <a:solidFill>
                  <a:srgbClr val="92D050"/>
                </a:solidFill>
              </a:rPr>
              <a:t>?” </a:t>
            </a:r>
            <a:r>
              <a:rPr lang="en-US" sz="1600" b="1" i="1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Soll</a:t>
            </a:r>
            <a:r>
              <a:rPr lang="en-US" sz="1600" dirty="0" smtClean="0"/>
              <a:t> </a:t>
            </a:r>
            <a:r>
              <a:rPr lang="en-US" sz="1600" dirty="0" err="1" smtClean="0"/>
              <a:t>ich</a:t>
            </a:r>
            <a:r>
              <a:rPr lang="en-US" sz="1600" dirty="0" smtClean="0"/>
              <a:t>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neue</a:t>
            </a:r>
            <a:r>
              <a:rPr lang="en-US" sz="1600" dirty="0" smtClean="0"/>
              <a:t> Person </a:t>
            </a:r>
            <a:r>
              <a:rPr lang="en-US" sz="1600" dirty="0" err="1" smtClean="0"/>
              <a:t>aufnehmen</a:t>
            </a:r>
            <a:r>
              <a:rPr lang="en-US" sz="1600" dirty="0" smtClean="0"/>
              <a:t>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kann</a:t>
            </a:r>
            <a:r>
              <a:rPr lang="en-US" sz="1600" dirty="0" smtClean="0"/>
              <a:t> die </a:t>
            </a:r>
            <a:r>
              <a:rPr lang="en-US" sz="1600" dirty="0" err="1" smtClean="0"/>
              <a:t>Aufgabe</a:t>
            </a:r>
            <a:r>
              <a:rPr lang="en-US" sz="1600" dirty="0" smtClean="0"/>
              <a:t> </a:t>
            </a:r>
            <a:r>
              <a:rPr lang="en-US" sz="1600" dirty="0" err="1" smtClean="0"/>
              <a:t>ein</a:t>
            </a:r>
            <a:r>
              <a:rPr lang="en-US" sz="1600" dirty="0" smtClean="0"/>
              <a:t>/e </a:t>
            </a:r>
            <a:r>
              <a:rPr lang="en-US" sz="1600" dirty="0" err="1" smtClean="0"/>
              <a:t>bestehende</a:t>
            </a:r>
            <a:r>
              <a:rPr lang="en-US" sz="1600" dirty="0" smtClean="0"/>
              <a:t>/r </a:t>
            </a:r>
            <a:r>
              <a:rPr lang="en-US" sz="1600" dirty="0" err="1" smtClean="0"/>
              <a:t>MitarbeiterIn</a:t>
            </a:r>
            <a:r>
              <a:rPr lang="en-US" sz="1600" dirty="0" smtClean="0"/>
              <a:t> </a:t>
            </a:r>
            <a:r>
              <a:rPr lang="en-US" sz="1600" dirty="0" err="1" smtClean="0"/>
              <a:t>übernehmen</a:t>
            </a:r>
            <a:r>
              <a:rPr lang="en-US" sz="1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Welches </a:t>
            </a:r>
            <a:r>
              <a:rPr lang="en-US" sz="1600" dirty="0" err="1" smtClean="0"/>
              <a:t>Bewerbungsverfahren</a:t>
            </a:r>
            <a:r>
              <a:rPr lang="en-US" sz="1600" dirty="0" smtClean="0"/>
              <a:t> </a:t>
            </a:r>
            <a:r>
              <a:rPr lang="en-US" sz="1600" dirty="0" err="1" smtClean="0"/>
              <a:t>soll</a:t>
            </a:r>
            <a:r>
              <a:rPr lang="en-US" sz="1600" dirty="0" smtClean="0"/>
              <a:t> </a:t>
            </a:r>
            <a:r>
              <a:rPr lang="en-US" sz="1600" dirty="0" err="1" smtClean="0"/>
              <a:t>ich</a:t>
            </a:r>
            <a:r>
              <a:rPr lang="en-US" sz="1600" dirty="0" smtClean="0"/>
              <a:t> </a:t>
            </a:r>
            <a:r>
              <a:rPr lang="en-US" sz="1600" dirty="0" err="1" smtClean="0"/>
              <a:t>durchführen</a:t>
            </a:r>
            <a:r>
              <a:rPr lang="en-US" sz="1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Soll</a:t>
            </a:r>
            <a:r>
              <a:rPr lang="en-US" sz="1600" dirty="0" smtClean="0"/>
              <a:t> </a:t>
            </a:r>
            <a:r>
              <a:rPr lang="en-US" sz="1600" dirty="0" err="1" smtClean="0"/>
              <a:t>ich</a:t>
            </a:r>
            <a:r>
              <a:rPr lang="en-US" sz="1600" dirty="0" smtClean="0"/>
              <a:t> auf </a:t>
            </a:r>
            <a:r>
              <a:rPr lang="en-US" sz="1600" dirty="0" err="1" smtClean="0"/>
              <a:t>speziellen</a:t>
            </a:r>
            <a:r>
              <a:rPr lang="en-US" sz="1600" dirty="0" smtClean="0"/>
              <a:t> </a:t>
            </a:r>
            <a:r>
              <a:rPr lang="en-US" sz="1600" dirty="0" err="1" smtClean="0"/>
              <a:t>Kanälen</a:t>
            </a:r>
            <a:r>
              <a:rPr lang="en-US" sz="1600" dirty="0" smtClean="0"/>
              <a:t> </a:t>
            </a:r>
            <a:r>
              <a:rPr lang="en-US" sz="1600" dirty="0" err="1" smtClean="0"/>
              <a:t>nach</a:t>
            </a:r>
            <a:r>
              <a:rPr lang="en-US" sz="1600" dirty="0" smtClean="0"/>
              <a:t> </a:t>
            </a:r>
            <a:r>
              <a:rPr lang="en-US" sz="1600" dirty="0" err="1" smtClean="0"/>
              <a:t>einer</a:t>
            </a:r>
            <a:r>
              <a:rPr lang="en-US" sz="1600" dirty="0" smtClean="0"/>
              <a:t> </a:t>
            </a:r>
            <a:r>
              <a:rPr lang="en-US" sz="1600" dirty="0" err="1" smtClean="0"/>
              <a:t>geeigneten</a:t>
            </a:r>
            <a:r>
              <a:rPr lang="en-US" sz="1600" dirty="0" smtClean="0"/>
              <a:t> Person </a:t>
            </a:r>
            <a:r>
              <a:rPr lang="en-US" sz="1600" dirty="0" err="1" smtClean="0"/>
              <a:t>suchen</a:t>
            </a:r>
            <a:r>
              <a:rPr lang="en-US" sz="1600" dirty="0" smtClean="0"/>
              <a:t>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kann</a:t>
            </a:r>
            <a:r>
              <a:rPr lang="en-US" sz="1600" dirty="0" smtClean="0"/>
              <a:t> </a:t>
            </a:r>
            <a:r>
              <a:rPr lang="en-US" sz="1600" dirty="0" err="1" smtClean="0"/>
              <a:t>diese</a:t>
            </a:r>
            <a:r>
              <a:rPr lang="en-US" sz="1600" dirty="0" smtClean="0"/>
              <a:t> </a:t>
            </a:r>
            <a:r>
              <a:rPr lang="en-US" sz="1600" dirty="0" err="1" smtClean="0"/>
              <a:t>Arbeit</a:t>
            </a:r>
            <a:r>
              <a:rPr lang="en-US" sz="1600" dirty="0" smtClean="0"/>
              <a:t> </a:t>
            </a:r>
            <a:r>
              <a:rPr lang="en-US" sz="1600" dirty="0" err="1" smtClean="0"/>
              <a:t>jeder</a:t>
            </a:r>
            <a:r>
              <a:rPr lang="en-US" sz="1600" dirty="0" smtClean="0"/>
              <a:t> </a:t>
            </a:r>
            <a:r>
              <a:rPr lang="en-US" sz="1600" dirty="0" err="1" smtClean="0"/>
              <a:t>ausführen</a:t>
            </a:r>
            <a:r>
              <a:rPr lang="en-US" sz="1600" dirty="0" smtClean="0"/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71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Override1.xml><?xml version="1.0" encoding="utf-8"?>
<a:themeOverride xmlns:a="http://schemas.openxmlformats.org/drawingml/2006/main">
  <a:clrScheme name="Integral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890</Words>
  <Application>Microsoft Office PowerPoint</Application>
  <PresentationFormat>Breitbild</PresentationFormat>
  <Paragraphs>88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Integral</vt:lpstr>
      <vt:lpstr>DER BEWERBUNGSPROZESS AUS DER SICHT DES ARBEITGEBERS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David Powell</dc:creator>
  <cp:lastModifiedBy>Claudia Prasch-Hofer</cp:lastModifiedBy>
  <cp:revision>71</cp:revision>
  <dcterms:created xsi:type="dcterms:W3CDTF">2017-12-19T15:29:47Z</dcterms:created>
  <dcterms:modified xsi:type="dcterms:W3CDTF">2018-07-09T11:32:49Z</dcterms:modified>
</cp:coreProperties>
</file>