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Questrial" panose="020B0604020202020204" charset="0"/>
      <p:regular r:id="rId12"/>
    </p:embeddedFont>
    <p:embeddedFont>
      <p:font typeface="Calibri" panose="020F0502020204030204" pitchFamily="34" charset="0"/>
      <p:regular r:id="rId13"/>
      <p:bold r:id="rId14"/>
      <p:italic r:id="rId15"/>
      <p:boldItalic r:id="rId16"/>
    </p:embeddedFont>
    <p:embeddedFont>
      <p:font typeface="Georgia" panose="02040502050405020303" pitchFamily="18" charset="0"/>
      <p:regular r:id="rId17"/>
      <p:bold r:id="rId18"/>
      <p:italic r:id="rId19"/>
      <p:boldItalic r:id="rId20"/>
    </p:embeddedFont>
    <p:embeddedFont>
      <p:font typeface="Lucida Calligraphy" panose="03010101010101010101" pitchFamily="66"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E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3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334358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92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395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567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76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13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48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496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14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733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Rubrikbild" type="title">
  <p:cSld name="TITLE">
    <p:spTree>
      <p:nvGrpSpPr>
        <p:cNvPr id="1" name="Shape 12"/>
        <p:cNvGrpSpPr/>
        <p:nvPr/>
      </p:nvGrpSpPr>
      <p:grpSpPr>
        <a:xfrm>
          <a:off x="0" y="0"/>
          <a:ext cx="0" cy="0"/>
          <a:chOff x="0" y="0"/>
          <a:chExt cx="0" cy="0"/>
        </a:xfrm>
      </p:grpSpPr>
      <p:sp>
        <p:nvSpPr>
          <p:cNvPr id="13" name="Shape 13"/>
          <p:cNvSpPr/>
          <p:nvPr/>
        </p:nvSpPr>
        <p:spPr>
          <a:xfrm>
            <a:off x="0" y="-1"/>
            <a:ext cx="12192000" cy="4572001"/>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Shape 15"/>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R="0" lvl="1"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R="0" lvl="2"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R="0" lvl="3"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R="0" lvl="4"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R="0" lvl="5"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R="0" lvl="6"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R="0" lvl="7"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R="0" lvl="8"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sp>
        <p:nvSpPr>
          <p:cNvPr id="16" name="Shape 16"/>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7" name="Shape 17"/>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8" name="Shape 18"/>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464132"/>
                </a:solidFill>
                <a:latin typeface="Questrial"/>
                <a:ea typeface="Questrial"/>
                <a:cs typeface="Questrial"/>
                <a:sym typeface="Questrial"/>
              </a:defRPr>
            </a:lvl1pPr>
            <a:lvl2pPr marL="0" marR="0" lvl="1" indent="0" algn="l" rtl="0">
              <a:spcBef>
                <a:spcPts val="0"/>
              </a:spcBef>
              <a:buNone/>
              <a:defRPr sz="1000" b="0" i="0" u="none" strike="noStrike" cap="none">
                <a:solidFill>
                  <a:srgbClr val="464132"/>
                </a:solidFill>
                <a:latin typeface="Questrial"/>
                <a:ea typeface="Questrial"/>
                <a:cs typeface="Questrial"/>
                <a:sym typeface="Questrial"/>
              </a:defRPr>
            </a:lvl2pPr>
            <a:lvl3pPr marL="0" marR="0" lvl="2" indent="0" algn="l" rtl="0">
              <a:spcBef>
                <a:spcPts val="0"/>
              </a:spcBef>
              <a:buNone/>
              <a:defRPr sz="1000" b="0" i="0" u="none" strike="noStrike" cap="none">
                <a:solidFill>
                  <a:srgbClr val="464132"/>
                </a:solidFill>
                <a:latin typeface="Questrial"/>
                <a:ea typeface="Questrial"/>
                <a:cs typeface="Questrial"/>
                <a:sym typeface="Questrial"/>
              </a:defRPr>
            </a:lvl3pPr>
            <a:lvl4pPr marL="0" marR="0" lvl="3" indent="0" algn="l" rtl="0">
              <a:spcBef>
                <a:spcPts val="0"/>
              </a:spcBef>
              <a:buNone/>
              <a:defRPr sz="1000" b="0" i="0" u="none" strike="noStrike" cap="none">
                <a:solidFill>
                  <a:srgbClr val="464132"/>
                </a:solidFill>
                <a:latin typeface="Questrial"/>
                <a:ea typeface="Questrial"/>
                <a:cs typeface="Questrial"/>
                <a:sym typeface="Questrial"/>
              </a:defRPr>
            </a:lvl4pPr>
            <a:lvl5pPr marL="0" marR="0" lvl="4" indent="0" algn="l" rtl="0">
              <a:spcBef>
                <a:spcPts val="0"/>
              </a:spcBef>
              <a:buNone/>
              <a:defRPr sz="1000" b="0" i="0" u="none" strike="noStrike" cap="none">
                <a:solidFill>
                  <a:srgbClr val="464132"/>
                </a:solidFill>
                <a:latin typeface="Questrial"/>
                <a:ea typeface="Questrial"/>
                <a:cs typeface="Questrial"/>
                <a:sym typeface="Questrial"/>
              </a:defRPr>
            </a:lvl5pPr>
            <a:lvl6pPr marL="0" marR="0" lvl="5" indent="0" algn="l" rtl="0">
              <a:spcBef>
                <a:spcPts val="0"/>
              </a:spcBef>
              <a:buNone/>
              <a:defRPr sz="1000" b="0" i="0" u="none" strike="noStrike" cap="none">
                <a:solidFill>
                  <a:srgbClr val="464132"/>
                </a:solidFill>
                <a:latin typeface="Questrial"/>
                <a:ea typeface="Questrial"/>
                <a:cs typeface="Questrial"/>
                <a:sym typeface="Questrial"/>
              </a:defRPr>
            </a:lvl6pPr>
            <a:lvl7pPr marL="0" marR="0" lvl="6" indent="0" algn="l" rtl="0">
              <a:spcBef>
                <a:spcPts val="0"/>
              </a:spcBef>
              <a:buNone/>
              <a:defRPr sz="1000" b="0" i="0" u="none" strike="noStrike" cap="none">
                <a:solidFill>
                  <a:srgbClr val="464132"/>
                </a:solidFill>
                <a:latin typeface="Questrial"/>
                <a:ea typeface="Questrial"/>
                <a:cs typeface="Questrial"/>
                <a:sym typeface="Questrial"/>
              </a:defRPr>
            </a:lvl7pPr>
            <a:lvl8pPr marL="0" marR="0" lvl="7" indent="0" algn="l" rtl="0">
              <a:spcBef>
                <a:spcPts val="0"/>
              </a:spcBef>
              <a:buNone/>
              <a:defRPr sz="1000" b="0" i="0" u="none" strike="noStrike" cap="none">
                <a:solidFill>
                  <a:srgbClr val="464132"/>
                </a:solidFill>
                <a:latin typeface="Questrial"/>
                <a:ea typeface="Questrial"/>
                <a:cs typeface="Questrial"/>
                <a:sym typeface="Questrial"/>
              </a:defRPr>
            </a:lvl8pPr>
            <a:lvl9pPr marL="0" marR="0" lvl="8" indent="0" algn="l" rtl="0">
              <a:spcBef>
                <a:spcPts val="0"/>
              </a:spcBef>
              <a:buNone/>
              <a:defRPr sz="1000" b="0" i="0" u="none" strike="noStrike" cap="none">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cxnSp>
        <p:nvCxnSpPr>
          <p:cNvPr id="19" name="Shape 19"/>
          <p:cNvCxnSpPr/>
          <p:nvPr/>
        </p:nvCxnSpPr>
        <p:spPr>
          <a:xfrm rot="10800000">
            <a:off x="8386842" y="5264106"/>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3872484" y="-562355"/>
            <a:ext cx="4023360" cy="9720071"/>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77" name="Shape 77"/>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odrät rubrik och text" type="vertTitleAndTx">
  <p:cSld name="VERTICAL_TITLE_AND_VERTICAL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7334250" y="2152650"/>
            <a:ext cx="5410200" cy="2628900"/>
          </a:xfrm>
          <a:prstGeom prst="rect">
            <a:avLst/>
          </a:prstGeom>
          <a:noFill/>
          <a:ln>
            <a:noFill/>
          </a:ln>
        </p:spPr>
        <p:txBody>
          <a:bodyPr spcFirstLastPara="1" wrap="square" lIns="45700" tIns="91425" rIns="45700" bIns="91425"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Shape 82"/>
          <p:cNvSpPr txBox="1">
            <a:spLocks noGrp="1"/>
          </p:cNvSpPr>
          <p:nvPr>
            <p:ph type="body" idx="1"/>
          </p:nvPr>
        </p:nvSpPr>
        <p:spPr>
          <a:xfrm rot="5400000">
            <a:off x="2076450" y="-323850"/>
            <a:ext cx="5410200" cy="758190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5" name="Shape 85"/>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cxnSp>
        <p:nvCxnSpPr>
          <p:cNvPr id="86" name="Shape 86"/>
          <p:cNvCxnSpPr/>
          <p:nvPr/>
        </p:nvCxnSpPr>
        <p:spPr>
          <a:xfrm rot="10800000">
            <a:off x="10058400" y="59263"/>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23" name="Shape 23"/>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4" name="Shape 24"/>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om" type="blank">
  <p:cSld name="BLANK">
    <p:spTree>
      <p:nvGrpSpPr>
        <p:cNvPr id="1" name="Shape 26"/>
        <p:cNvGrpSpPr/>
        <p:nvPr/>
      </p:nvGrpSpPr>
      <p:grpSpPr>
        <a:xfrm>
          <a:off x="0" y="0"/>
          <a:ext cx="0" cy="0"/>
          <a:chOff x="0" y="0"/>
          <a:chExt cx="0" cy="0"/>
        </a:xfrm>
      </p:grpSpPr>
      <p:sp>
        <p:nvSpPr>
          <p:cNvPr id="27" name="Shape 27"/>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8" name="Shape 28"/>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9" name="Shape 29"/>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vsnittsrubrik" type="secHead">
  <p:cSld name="SECTION_HEADER">
    <p:spTree>
      <p:nvGrpSpPr>
        <p:cNvPr id="1" name="Shape 30"/>
        <p:cNvGrpSpPr/>
        <p:nvPr/>
      </p:nvGrpSpPr>
      <p:grpSpPr>
        <a:xfrm>
          <a:off x="0" y="0"/>
          <a:ext cx="0" cy="0"/>
          <a:chOff x="0" y="0"/>
          <a:chExt cx="0" cy="0"/>
        </a:xfrm>
      </p:grpSpPr>
      <p:sp>
        <p:nvSpPr>
          <p:cNvPr id="31" name="Shape 31"/>
          <p:cNvSpPr/>
          <p:nvPr/>
        </p:nvSpPr>
        <p:spPr>
          <a:xfrm>
            <a:off x="0" y="-1"/>
            <a:ext cx="12192000" cy="45720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1800"/>
              <a:buFont typeface="Noto Sans Symbols"/>
              <a:buNone/>
              <a:defRPr sz="1800" b="0" i="0" u="none" strike="noStrike" cap="none">
                <a:solidFill>
                  <a:srgbClr val="8C8B8A"/>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600"/>
              <a:buFont typeface="Noto Sans Symbols"/>
              <a:buNone/>
              <a:defRPr sz="1600" b="0" i="0" u="none" strike="noStrike" cap="none">
                <a:solidFill>
                  <a:srgbClr val="8C8B8A"/>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400"/>
              <a:buFont typeface="Noto Sans Symbols"/>
              <a:buNone/>
              <a:defRPr sz="1400" b="0" i="0" u="none" strike="noStrike" cap="none">
                <a:solidFill>
                  <a:srgbClr val="8C8B8A"/>
                </a:solidFill>
                <a:latin typeface="Questrial"/>
                <a:ea typeface="Questrial"/>
                <a:cs typeface="Questrial"/>
                <a:sym typeface="Questrial"/>
              </a:defRPr>
            </a:lvl9pPr>
          </a:lstStyle>
          <a:p>
            <a:endParaRPr/>
          </a:p>
        </p:txBody>
      </p:sp>
      <p:sp>
        <p:nvSpPr>
          <p:cNvPr id="34" name="Shape 34"/>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5" name="Shape 35"/>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cxnSp>
        <p:nvCxnSpPr>
          <p:cNvPr id="37" name="Shape 37"/>
          <p:cNvCxnSpPr/>
          <p:nvPr/>
        </p:nvCxnSpPr>
        <p:spPr>
          <a:xfrm rot="10800000">
            <a:off x="8386842" y="5264106"/>
            <a:ext cx="0" cy="914400"/>
          </a:xfrm>
          <a:prstGeom prst="straightConnector1">
            <a:avLst/>
          </a:prstGeom>
          <a:noFill/>
          <a:ln w="19050" cap="flat" cmpd="sng">
            <a:solidFill>
              <a:schemeClr val="accent3"/>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Shape 40"/>
          <p:cNvSpPr txBox="1">
            <a:spLocks noGrp="1"/>
          </p:cNvSpPr>
          <p:nvPr>
            <p:ph type="body" idx="1"/>
          </p:nvPr>
        </p:nvSpPr>
        <p:spPr>
          <a:xfrm>
            <a:off x="1024128" y="2286000"/>
            <a:ext cx="4754880"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41" name="Shape 41"/>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42" name="Shape 42"/>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lstStyle>
            <a:lvl1pPr marL="457200" marR="0" lvl="0" indent="-228600" algn="l" rtl="0">
              <a:lnSpc>
                <a:spcPct val="90000"/>
              </a:lnSpc>
              <a:spcBef>
                <a:spcPts val="0"/>
              </a:spcBef>
              <a:spcAft>
                <a:spcPts val="0"/>
              </a:spcAft>
              <a:buClr>
                <a:schemeClr val="accent2"/>
              </a:buClr>
              <a:buSzPts val="2300"/>
              <a:buFont typeface="Questrial"/>
              <a:buNone/>
              <a:defRPr sz="2300" b="0" i="0" u="none" strike="noStrike" cap="none">
                <a:solidFill>
                  <a:srgbClr val="679B9A"/>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48" name="Shape 48"/>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49" name="Shape 49"/>
          <p:cNvSpPr txBox="1">
            <a:spLocks noGrp="1"/>
          </p:cNvSpPr>
          <p:nvPr>
            <p:ph type="body" idx="3"/>
          </p:nvPr>
        </p:nvSpPr>
        <p:spPr>
          <a:xfrm>
            <a:off x="5989320" y="2179636"/>
            <a:ext cx="4754880" cy="822960"/>
          </a:xfrm>
          <a:prstGeom prst="rect">
            <a:avLst/>
          </a:prstGeom>
          <a:noFill/>
          <a:ln>
            <a:noFill/>
          </a:ln>
        </p:spPr>
        <p:txBody>
          <a:bodyPr spcFirstLastPara="1" wrap="square" lIns="137150" tIns="45700" rIns="137150" bIns="45700" anchor="ctr" anchorCtr="0"/>
          <a:lstStyle>
            <a:lvl1pPr marL="457200" marR="0" lvl="0" indent="-228600" algn="l" rtl="0">
              <a:lnSpc>
                <a:spcPct val="90000"/>
              </a:lnSpc>
              <a:spcBef>
                <a:spcPts val="0"/>
              </a:spcBef>
              <a:spcAft>
                <a:spcPts val="0"/>
              </a:spcAft>
              <a:buClr>
                <a:schemeClr val="accent2"/>
              </a:buClr>
              <a:buSzPts val="2300"/>
              <a:buFont typeface="Questrial"/>
              <a:buNone/>
              <a:defRPr sz="2300" b="0" i="0" u="none" strike="noStrike" cap="none">
                <a:solidFill>
                  <a:srgbClr val="679B9A"/>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4"/>
          </p:nvPr>
        </p:nvSpPr>
        <p:spPr>
          <a:xfrm>
            <a:off x="5989320" y="2967788"/>
            <a:ext cx="4754880" cy="3341572"/>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7" name="Shape 57"/>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4000"/>
              <a:buFont typeface="Questrial"/>
              <a:buNone/>
              <a:defRPr sz="4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Shape 61"/>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lstStyle>
            <a:lvl1pPr marL="457200" marR="0" lvl="0" indent="-381000" algn="l" rtl="0">
              <a:lnSpc>
                <a:spcPct val="90000"/>
              </a:lnSpc>
              <a:spcBef>
                <a:spcPts val="1200"/>
              </a:spcBef>
              <a:spcAft>
                <a:spcPts val="0"/>
              </a:spcAft>
              <a:buClr>
                <a:schemeClr val="accent2"/>
              </a:buClr>
              <a:buSzPts val="2400"/>
              <a:buFont typeface="Questrial"/>
              <a:buChar char=" "/>
              <a:defRPr sz="2400" b="0" i="0" u="none" strike="noStrike" cap="none">
                <a:solidFill>
                  <a:schemeClr val="dk1"/>
                </a:solidFill>
                <a:latin typeface="Questrial"/>
                <a:ea typeface="Questrial"/>
                <a:cs typeface="Questrial"/>
                <a:sym typeface="Questrial"/>
              </a:defRPr>
            </a:lvl1pPr>
            <a:lvl2pPr marL="914400" marR="0" lvl="1" indent="-355600" algn="l" rtl="0">
              <a:lnSpc>
                <a:spcPct val="90000"/>
              </a:lnSpc>
              <a:spcBef>
                <a:spcPts val="200"/>
              </a:spcBef>
              <a:spcAft>
                <a:spcPts val="0"/>
              </a:spcAft>
              <a:buClr>
                <a:schemeClr val="accent2"/>
              </a:buClr>
              <a:buSzPts val="2000"/>
              <a:buFont typeface="Noto Sans Symbols"/>
              <a:buChar char="•"/>
              <a:defRPr sz="2000" b="0" i="0" u="none" strike="noStrike" cap="none">
                <a:solidFill>
                  <a:schemeClr val="dk1"/>
                </a:solidFill>
                <a:latin typeface="Questrial"/>
                <a:ea typeface="Questrial"/>
                <a:cs typeface="Questrial"/>
                <a:sym typeface="Questrial"/>
              </a:defRPr>
            </a:lvl2pPr>
            <a:lvl3pPr marL="1371600" marR="0" lvl="2"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4pPr>
            <a:lvl5pPr marL="2286000" marR="0" lvl="4"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5pPr>
            <a:lvl6pPr marL="2743200" marR="0" lvl="5"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6pPr>
            <a:lvl7pPr marL="3200400" marR="0" lvl="6"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7pPr>
            <a:lvl8pPr marL="3657600" marR="0" lvl="7" indent="-330200" algn="l" rtl="0">
              <a:lnSpc>
                <a:spcPct val="90000"/>
              </a:lnSpc>
              <a:spcBef>
                <a:spcPts val="400"/>
              </a:spcBef>
              <a:spcAft>
                <a:spcPts val="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8pPr>
            <a:lvl9pPr marL="4114800" marR="0" lvl="8" indent="-330200" algn="l" rtl="0">
              <a:lnSpc>
                <a:spcPct val="90000"/>
              </a:lnSpc>
              <a:spcBef>
                <a:spcPts val="400"/>
              </a:spcBef>
              <a:spcAft>
                <a:spcPts val="400"/>
              </a:spcAft>
              <a:buClr>
                <a:schemeClr val="accent2"/>
              </a:buClr>
              <a:buSzPts val="1600"/>
              <a:buFont typeface="Noto Sans Symbols"/>
              <a:buChar char="•"/>
              <a:defRPr sz="1600" b="0" i="0" u="none" strike="noStrike" cap="none">
                <a:solidFill>
                  <a:schemeClr val="dk1"/>
                </a:solidFill>
                <a:latin typeface="Questrial"/>
                <a:ea typeface="Questrial"/>
                <a:cs typeface="Questrial"/>
                <a:sym typeface="Questrial"/>
              </a:defRPr>
            </a:lvl9pPr>
          </a:lstStyle>
          <a:p>
            <a:endParaRPr/>
          </a:p>
        </p:txBody>
      </p:sp>
      <p:sp>
        <p:nvSpPr>
          <p:cNvPr id="62" name="Shape 62"/>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lstStyle>
            <a:lvl1pPr marL="457200" marR="0" lvl="0" indent="-228600" algn="l" rtl="0">
              <a:lnSpc>
                <a:spcPct val="108000"/>
              </a:lnSpc>
              <a:spcBef>
                <a:spcPts val="600"/>
              </a:spcBef>
              <a:spcAft>
                <a:spcPts val="0"/>
              </a:spcAft>
              <a:buClr>
                <a:schemeClr val="accent2"/>
              </a:buClr>
              <a:buSzPts val="1600"/>
              <a:buFont typeface="Quest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4" name="Shape 64"/>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5" name="Shape 65"/>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ld med bildtext" type="picTx">
  <p:cSld name="PICTURE_WITH_CAPTION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Shape 68"/>
          <p:cNvSpPr>
            <a:spLocks noGrp="1"/>
          </p:cNvSpPr>
          <p:nvPr>
            <p:ph type="pic" idx="2"/>
          </p:nvPr>
        </p:nvSpPr>
        <p:spPr>
          <a:xfrm>
            <a:off x="0" y="-1"/>
            <a:ext cx="12188952" cy="4572000"/>
          </a:xfrm>
          <a:prstGeom prst="rect">
            <a:avLst/>
          </a:prstGeom>
          <a:solidFill>
            <a:srgbClr val="C3D7D7"/>
          </a:solidFill>
          <a:ln>
            <a:noFill/>
          </a:ln>
        </p:spPr>
        <p:txBody>
          <a:bodyPr spcFirstLastPara="1" wrap="square" lIns="457200" tIns="365750" rIns="45700" bIns="45700" anchor="t" anchorCtr="0"/>
          <a:lstStyle>
            <a:lvl1pPr marR="0" lvl="0" algn="l" rtl="0">
              <a:lnSpc>
                <a:spcPct val="90000"/>
              </a:lnSpc>
              <a:spcBef>
                <a:spcPts val="1200"/>
              </a:spcBef>
              <a:spcAft>
                <a:spcPts val="0"/>
              </a:spcAft>
              <a:buClr>
                <a:schemeClr val="accent2"/>
              </a:buClr>
              <a:buSzPts val="3200"/>
              <a:buFont typeface="Questrial"/>
              <a:buNone/>
              <a:defRPr sz="32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2"/>
              </a:buClr>
              <a:buSzPts val="2800"/>
              <a:buFont typeface="Noto Sans Symbols"/>
              <a:buNone/>
              <a:defRPr sz="2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2"/>
              </a:buClr>
              <a:buSzPts val="2400"/>
              <a:buFont typeface="Noto Sans Symbols"/>
              <a:buNone/>
              <a:defRPr sz="24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2"/>
              </a:buClr>
              <a:buSzPts val="2000"/>
              <a:buFont typeface="Noto Sans Symbols"/>
              <a:buNone/>
              <a:defRPr sz="20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2"/>
              </a:buClr>
              <a:buSzPts val="1400"/>
              <a:buFont typeface="Noto Sans Symbols"/>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2"/>
              </a:buClr>
              <a:buSzPts val="1200"/>
              <a:buFont typeface="Noto Sans Symbols"/>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2"/>
              </a:buClr>
              <a:buSzPts val="1000"/>
              <a:buFont typeface="Noto Sans Symbols"/>
              <a:buNone/>
              <a:defRPr sz="10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464132"/>
                </a:solidFill>
                <a:latin typeface="Questrial"/>
                <a:ea typeface="Questrial"/>
                <a:cs typeface="Questrial"/>
                <a:sym typeface="Questrial"/>
              </a:defRPr>
            </a:lvl1pPr>
            <a:lvl2pPr marL="0" marR="0" lvl="1" indent="0" algn="l" rtl="0">
              <a:spcBef>
                <a:spcPts val="0"/>
              </a:spcBef>
              <a:buNone/>
              <a:defRPr sz="1000">
                <a:solidFill>
                  <a:srgbClr val="464132"/>
                </a:solidFill>
                <a:latin typeface="Questrial"/>
                <a:ea typeface="Questrial"/>
                <a:cs typeface="Questrial"/>
                <a:sym typeface="Questrial"/>
              </a:defRPr>
            </a:lvl2pPr>
            <a:lvl3pPr marL="0" marR="0" lvl="2" indent="0" algn="l" rtl="0">
              <a:spcBef>
                <a:spcPts val="0"/>
              </a:spcBef>
              <a:buNone/>
              <a:defRPr sz="1000">
                <a:solidFill>
                  <a:srgbClr val="464132"/>
                </a:solidFill>
                <a:latin typeface="Questrial"/>
                <a:ea typeface="Questrial"/>
                <a:cs typeface="Questrial"/>
                <a:sym typeface="Questrial"/>
              </a:defRPr>
            </a:lvl3pPr>
            <a:lvl4pPr marL="0" marR="0" lvl="3" indent="0" algn="l" rtl="0">
              <a:spcBef>
                <a:spcPts val="0"/>
              </a:spcBef>
              <a:buNone/>
              <a:defRPr sz="1000">
                <a:solidFill>
                  <a:srgbClr val="464132"/>
                </a:solidFill>
                <a:latin typeface="Questrial"/>
                <a:ea typeface="Questrial"/>
                <a:cs typeface="Questrial"/>
                <a:sym typeface="Questrial"/>
              </a:defRPr>
            </a:lvl4pPr>
            <a:lvl5pPr marL="0" marR="0" lvl="4" indent="0" algn="l" rtl="0">
              <a:spcBef>
                <a:spcPts val="0"/>
              </a:spcBef>
              <a:buNone/>
              <a:defRPr sz="1000">
                <a:solidFill>
                  <a:srgbClr val="464132"/>
                </a:solidFill>
                <a:latin typeface="Questrial"/>
                <a:ea typeface="Questrial"/>
                <a:cs typeface="Questrial"/>
                <a:sym typeface="Questrial"/>
              </a:defRPr>
            </a:lvl5pPr>
            <a:lvl6pPr marL="0" marR="0" lvl="5" indent="0" algn="l" rtl="0">
              <a:spcBef>
                <a:spcPts val="0"/>
              </a:spcBef>
              <a:buNone/>
              <a:defRPr sz="1000">
                <a:solidFill>
                  <a:srgbClr val="464132"/>
                </a:solidFill>
                <a:latin typeface="Questrial"/>
                <a:ea typeface="Questrial"/>
                <a:cs typeface="Questrial"/>
                <a:sym typeface="Questrial"/>
              </a:defRPr>
            </a:lvl6pPr>
            <a:lvl7pPr marL="0" marR="0" lvl="6" indent="0" algn="l" rtl="0">
              <a:spcBef>
                <a:spcPts val="0"/>
              </a:spcBef>
              <a:buNone/>
              <a:defRPr sz="1000">
                <a:solidFill>
                  <a:srgbClr val="464132"/>
                </a:solidFill>
                <a:latin typeface="Questrial"/>
                <a:ea typeface="Questrial"/>
                <a:cs typeface="Questrial"/>
                <a:sym typeface="Questrial"/>
              </a:defRPr>
            </a:lvl7pPr>
            <a:lvl8pPr marL="0" marR="0" lvl="7" indent="0" algn="l" rtl="0">
              <a:spcBef>
                <a:spcPts val="0"/>
              </a:spcBef>
              <a:buNone/>
              <a:defRPr sz="1000">
                <a:solidFill>
                  <a:srgbClr val="464132"/>
                </a:solidFill>
                <a:latin typeface="Questrial"/>
                <a:ea typeface="Questrial"/>
                <a:cs typeface="Questrial"/>
                <a:sym typeface="Questrial"/>
              </a:defRPr>
            </a:lvl8pPr>
            <a:lvl9pPr marL="0" marR="0" lvl="8" indent="0" algn="l" rtl="0">
              <a:spcBef>
                <a:spcPts val="0"/>
              </a:spcBef>
              <a:buNone/>
              <a:defRPr sz="1000">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cxnSp>
        <p:nvCxnSpPr>
          <p:cNvPr id="73" name="Shape 73"/>
          <p:cNvCxnSpPr/>
          <p:nvPr/>
        </p:nvCxnSpPr>
        <p:spPr>
          <a:xfrm rot="10800000">
            <a:off x="8386842" y="5264106"/>
            <a:ext cx="0" cy="91440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Clr>
                <a:srgbClr val="464132"/>
              </a:buClr>
              <a:buSzPts val="5000"/>
              <a:buFont typeface="Questrial"/>
              <a:buNone/>
              <a:defRPr sz="5000" b="0" i="0" u="none" strike="noStrike" cap="none">
                <a:solidFill>
                  <a:srgbClr val="46413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lstStyle>
            <a:lvl1pPr marL="457200" marR="0" lvl="0" indent="-368300" algn="l" rtl="0">
              <a:lnSpc>
                <a:spcPct val="90000"/>
              </a:lnSpc>
              <a:spcBef>
                <a:spcPts val="1200"/>
              </a:spcBef>
              <a:spcAft>
                <a:spcPts val="0"/>
              </a:spcAft>
              <a:buClr>
                <a:schemeClr val="accent2"/>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 name="Shape 8"/>
          <p:cNvSpPr txBox="1">
            <a:spLocks noGrp="1"/>
          </p:cNvSpPr>
          <p:nvPr>
            <p:ph type="dt" idx="10"/>
          </p:nvPr>
        </p:nvSpPr>
        <p:spPr>
          <a:xfrm>
            <a:off x="1024128" y="6470704"/>
            <a:ext cx="2154142"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 name="Shape 9"/>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46413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 name="Shape 10"/>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464132"/>
                </a:solidFill>
                <a:latin typeface="Questrial"/>
                <a:ea typeface="Questrial"/>
                <a:cs typeface="Questrial"/>
                <a:sym typeface="Questrial"/>
              </a:defRPr>
            </a:lvl1pPr>
            <a:lvl2pPr marL="0" marR="0" lvl="1" indent="0" algn="l" rtl="0">
              <a:spcBef>
                <a:spcPts val="0"/>
              </a:spcBef>
              <a:buNone/>
              <a:defRPr sz="1000" b="0" i="0" u="none" strike="noStrike" cap="none">
                <a:solidFill>
                  <a:srgbClr val="464132"/>
                </a:solidFill>
                <a:latin typeface="Questrial"/>
                <a:ea typeface="Questrial"/>
                <a:cs typeface="Questrial"/>
                <a:sym typeface="Questrial"/>
              </a:defRPr>
            </a:lvl2pPr>
            <a:lvl3pPr marL="0" marR="0" lvl="2" indent="0" algn="l" rtl="0">
              <a:spcBef>
                <a:spcPts val="0"/>
              </a:spcBef>
              <a:buNone/>
              <a:defRPr sz="1000" b="0" i="0" u="none" strike="noStrike" cap="none">
                <a:solidFill>
                  <a:srgbClr val="464132"/>
                </a:solidFill>
                <a:latin typeface="Questrial"/>
                <a:ea typeface="Questrial"/>
                <a:cs typeface="Questrial"/>
                <a:sym typeface="Questrial"/>
              </a:defRPr>
            </a:lvl3pPr>
            <a:lvl4pPr marL="0" marR="0" lvl="3" indent="0" algn="l" rtl="0">
              <a:spcBef>
                <a:spcPts val="0"/>
              </a:spcBef>
              <a:buNone/>
              <a:defRPr sz="1000" b="0" i="0" u="none" strike="noStrike" cap="none">
                <a:solidFill>
                  <a:srgbClr val="464132"/>
                </a:solidFill>
                <a:latin typeface="Questrial"/>
                <a:ea typeface="Questrial"/>
                <a:cs typeface="Questrial"/>
                <a:sym typeface="Questrial"/>
              </a:defRPr>
            </a:lvl4pPr>
            <a:lvl5pPr marL="0" marR="0" lvl="4" indent="0" algn="l" rtl="0">
              <a:spcBef>
                <a:spcPts val="0"/>
              </a:spcBef>
              <a:buNone/>
              <a:defRPr sz="1000" b="0" i="0" u="none" strike="noStrike" cap="none">
                <a:solidFill>
                  <a:srgbClr val="464132"/>
                </a:solidFill>
                <a:latin typeface="Questrial"/>
                <a:ea typeface="Questrial"/>
                <a:cs typeface="Questrial"/>
                <a:sym typeface="Questrial"/>
              </a:defRPr>
            </a:lvl5pPr>
            <a:lvl6pPr marL="0" marR="0" lvl="5" indent="0" algn="l" rtl="0">
              <a:spcBef>
                <a:spcPts val="0"/>
              </a:spcBef>
              <a:buNone/>
              <a:defRPr sz="1000" b="0" i="0" u="none" strike="noStrike" cap="none">
                <a:solidFill>
                  <a:srgbClr val="464132"/>
                </a:solidFill>
                <a:latin typeface="Questrial"/>
                <a:ea typeface="Questrial"/>
                <a:cs typeface="Questrial"/>
                <a:sym typeface="Questrial"/>
              </a:defRPr>
            </a:lvl6pPr>
            <a:lvl7pPr marL="0" marR="0" lvl="6" indent="0" algn="l" rtl="0">
              <a:spcBef>
                <a:spcPts val="0"/>
              </a:spcBef>
              <a:buNone/>
              <a:defRPr sz="1000" b="0" i="0" u="none" strike="noStrike" cap="none">
                <a:solidFill>
                  <a:srgbClr val="464132"/>
                </a:solidFill>
                <a:latin typeface="Questrial"/>
                <a:ea typeface="Questrial"/>
                <a:cs typeface="Questrial"/>
                <a:sym typeface="Questrial"/>
              </a:defRPr>
            </a:lvl7pPr>
            <a:lvl8pPr marL="0" marR="0" lvl="7" indent="0" algn="l" rtl="0">
              <a:spcBef>
                <a:spcPts val="0"/>
              </a:spcBef>
              <a:buNone/>
              <a:defRPr sz="1000" b="0" i="0" u="none" strike="noStrike" cap="none">
                <a:solidFill>
                  <a:srgbClr val="464132"/>
                </a:solidFill>
                <a:latin typeface="Questrial"/>
                <a:ea typeface="Questrial"/>
                <a:cs typeface="Questrial"/>
                <a:sym typeface="Questrial"/>
              </a:defRPr>
            </a:lvl8pPr>
            <a:lvl9pPr marL="0" marR="0" lvl="8" indent="0" algn="l" rtl="0">
              <a:spcBef>
                <a:spcPts val="0"/>
              </a:spcBef>
              <a:buNone/>
              <a:defRPr sz="1000" b="0" i="0" u="none" strike="noStrike" cap="none">
                <a:solidFill>
                  <a:srgbClr val="46413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cxnSp>
        <p:nvCxnSpPr>
          <p:cNvPr id="11" name="Shape 11"/>
          <p:cNvCxnSpPr/>
          <p:nvPr/>
        </p:nvCxnSpPr>
        <p:spPr>
          <a:xfrm rot="10800000">
            <a:off x="762000" y="826324"/>
            <a:ext cx="0" cy="914400"/>
          </a:xfrm>
          <a:prstGeom prst="straightConnector1">
            <a:avLst/>
          </a:prstGeom>
          <a:noFill/>
          <a:ln w="1905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389964" y="5152028"/>
            <a:ext cx="7772400" cy="146304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464132"/>
              </a:buClr>
              <a:buSzPts val="6000"/>
              <a:buFont typeface="Questrial"/>
              <a:buNone/>
            </a:pPr>
            <a:r>
              <a:rPr lang="en-US" sz="6000" dirty="0" err="1" smtClean="0"/>
              <a:t>APPRENDIMENTO</a:t>
            </a:r>
            <a:r>
              <a:rPr lang="en-US" sz="6000" dirty="0" smtClean="0"/>
              <a:t> PERMANENTE</a:t>
            </a:r>
            <a:r>
              <a:rPr lang="en-US" sz="6000" b="0" i="0" u="none" strike="noStrike" cap="none" dirty="0">
                <a:solidFill>
                  <a:srgbClr val="464132"/>
                </a:solidFill>
                <a:latin typeface="Questrial"/>
                <a:ea typeface="Questrial"/>
                <a:cs typeface="Questrial"/>
                <a:sym typeface="Questrial"/>
              </a:rPr>
              <a:t/>
            </a:r>
            <a:br>
              <a:rPr lang="en-US" sz="6000" b="0" i="0" u="none" strike="noStrike" cap="none" dirty="0">
                <a:solidFill>
                  <a:srgbClr val="464132"/>
                </a:solidFill>
                <a:latin typeface="Questrial"/>
                <a:ea typeface="Questrial"/>
                <a:cs typeface="Questrial"/>
                <a:sym typeface="Questrial"/>
              </a:rPr>
            </a:br>
            <a:endParaRPr sz="6000" b="0" i="0" u="none" strike="noStrike" cap="none" dirty="0">
              <a:solidFill>
                <a:srgbClr val="464132"/>
              </a:solidFill>
              <a:latin typeface="Questrial"/>
              <a:ea typeface="Questrial"/>
              <a:cs typeface="Questrial"/>
              <a:sym typeface="Questrial"/>
            </a:endParaRPr>
          </a:p>
        </p:txBody>
      </p:sp>
      <p:pic>
        <p:nvPicPr>
          <p:cNvPr id="94" name="Shape 94"/>
          <p:cNvPicPr preferRelativeResize="0"/>
          <p:nvPr/>
        </p:nvPicPr>
        <p:blipFill rotWithShape="1">
          <a:blip r:embed="rId3">
            <a:alphaModFix/>
          </a:blip>
          <a:srcRect/>
          <a:stretch/>
        </p:blipFill>
        <p:spPr>
          <a:xfrm>
            <a:off x="10423106" y="6155156"/>
            <a:ext cx="1476375" cy="419100"/>
          </a:xfrm>
          <a:prstGeom prst="rect">
            <a:avLst/>
          </a:prstGeom>
          <a:noFill/>
          <a:ln>
            <a:noFill/>
          </a:ln>
        </p:spPr>
      </p:pic>
      <p:pic>
        <p:nvPicPr>
          <p:cNvPr id="95" name="Shape 95"/>
          <p:cNvPicPr preferRelativeResize="0"/>
          <p:nvPr/>
        </p:nvPicPr>
        <p:blipFill rotWithShape="1">
          <a:blip r:embed="rId4">
            <a:alphaModFix/>
          </a:blip>
          <a:srcRect/>
          <a:stretch/>
        </p:blipFill>
        <p:spPr>
          <a:xfrm>
            <a:off x="3014621" y="117200"/>
            <a:ext cx="5612860" cy="4397477"/>
          </a:xfrm>
          <a:prstGeom prst="rect">
            <a:avLst/>
          </a:prstGeom>
          <a:noFill/>
          <a:ln>
            <a:noFill/>
          </a:ln>
        </p:spPr>
      </p:pic>
      <p:sp>
        <p:nvSpPr>
          <p:cNvPr id="7" name="Underrubrik 2">
            <a:extLst>
              <a:ext uri="{FF2B5EF4-FFF2-40B4-BE49-F238E27FC236}">
                <a16:creationId xmlns="" xmlns:a16="http://schemas.microsoft.com/office/drawing/2014/main" id="{FA56E0CB-60F5-4109-9EB0-286BBE8F9848}"/>
              </a:ext>
            </a:extLst>
          </p:cNvPr>
          <p:cNvSpPr txBox="1">
            <a:spLocks/>
          </p:cNvSpPr>
          <p:nvPr/>
        </p:nvSpPr>
        <p:spPr>
          <a:xfrm>
            <a:off x="8699081" y="4883830"/>
            <a:ext cx="3200400" cy="110499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342900"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L="1371600" marR="0" lvl="2"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L="1828800" marR="0" lvl="3"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L="2286000" marR="0" lvl="4"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L="2743200" marR="0" lvl="5"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L="3200400" marR="0" lvl="6"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L="3657600" marR="0" lvl="7"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L="4114800" marR="0" lvl="8" indent="-317500"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pPr marL="88900" indent="0"/>
            <a:r>
              <a:rPr lang="en-GB" dirty="0" smtClean="0"/>
              <a:t>The “</a:t>
            </a:r>
            <a:r>
              <a:rPr lang="en-GB" dirty="0" err="1" smtClean="0"/>
              <a:t>MiGreat</a:t>
            </a:r>
            <a:r>
              <a:rPr lang="en-GB" dirty="0" smtClean="0"/>
              <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9001080" y="6005891"/>
            <a:ext cx="833837" cy="717630"/>
          </a:xfrm>
          <a:prstGeom prst="rect">
            <a:avLst/>
          </a:prstGeom>
        </p:spPr>
      </p:pic>
      <p:pic>
        <p:nvPicPr>
          <p:cNvPr id="11"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2000" cy="6006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4" name="Shape 104"/>
          <p:cNvSpPr/>
          <p:nvPr/>
        </p:nvSpPr>
        <p:spPr>
          <a:xfrm>
            <a:off x="2417412" y="1317181"/>
            <a:ext cx="7640988"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smtClean="0">
                <a:latin typeface="Calibri"/>
                <a:ea typeface="Calibri"/>
                <a:cs typeface="Calibri"/>
                <a:sym typeface="Calibri"/>
              </a:rPr>
              <a:t>Come </a:t>
            </a:r>
            <a:r>
              <a:rPr lang="en-US" sz="2800" b="1" dirty="0" err="1" smtClean="0">
                <a:latin typeface="Calibri"/>
                <a:ea typeface="Calibri"/>
                <a:cs typeface="Calibri"/>
                <a:sym typeface="Calibri"/>
              </a:rPr>
              <a:t>può</a:t>
            </a:r>
            <a:r>
              <a:rPr lang="en-US" sz="2800" b="1" dirty="0" smtClean="0">
                <a:latin typeface="Calibri"/>
                <a:ea typeface="Calibri"/>
                <a:cs typeface="Calibri"/>
                <a:sym typeface="Calibri"/>
              </a:rPr>
              <a:t> </a:t>
            </a:r>
            <a:r>
              <a:rPr lang="en-US" sz="2800" b="1" dirty="0" err="1" smtClean="0">
                <a:latin typeface="Calibri"/>
                <a:ea typeface="Calibri"/>
                <a:cs typeface="Calibri"/>
                <a:sym typeface="Calibri"/>
              </a:rPr>
              <a:t>essere</a:t>
            </a:r>
            <a:r>
              <a:rPr lang="en-US" sz="2800" b="1" dirty="0" smtClean="0">
                <a:latin typeface="Calibri"/>
                <a:ea typeface="Calibri"/>
                <a:cs typeface="Calibri"/>
                <a:sym typeface="Calibri"/>
              </a:rPr>
              <a:t> </a:t>
            </a:r>
            <a:r>
              <a:rPr lang="en-US" sz="2800" b="1" dirty="0" err="1" smtClean="0">
                <a:latin typeface="Calibri"/>
                <a:ea typeface="Calibri"/>
                <a:cs typeface="Calibri"/>
                <a:sym typeface="Calibri"/>
              </a:rPr>
              <a:t>strutturato</a:t>
            </a:r>
            <a:r>
              <a:rPr lang="en-US" sz="2800" b="1" dirty="0" smtClean="0">
                <a:latin typeface="Calibri"/>
                <a:ea typeface="Calibri"/>
                <a:cs typeface="Calibri"/>
                <a:sym typeface="Calibri"/>
              </a:rPr>
              <a:t> </a:t>
            </a:r>
            <a:r>
              <a:rPr lang="en-US" sz="2800" b="1" dirty="0" err="1" smtClean="0">
                <a:latin typeface="Calibri"/>
                <a:ea typeface="Calibri"/>
                <a:cs typeface="Calibri"/>
                <a:sym typeface="Calibri"/>
              </a:rPr>
              <a:t>l’apprendimento</a:t>
            </a:r>
            <a:r>
              <a:rPr lang="en-US" sz="2800" b="1" dirty="0" smtClean="0">
                <a:latin typeface="Calibri"/>
                <a:ea typeface="Calibri"/>
                <a:cs typeface="Calibri"/>
                <a:sym typeface="Calibri"/>
              </a:rPr>
              <a:t> </a:t>
            </a:r>
            <a:r>
              <a:rPr lang="en-US" sz="2800" b="1" dirty="0" err="1" smtClean="0">
                <a:latin typeface="Calibri"/>
                <a:ea typeface="Calibri"/>
                <a:cs typeface="Calibri"/>
                <a:sym typeface="Calibri"/>
              </a:rPr>
              <a:t>permanente</a:t>
            </a:r>
            <a:r>
              <a:rPr lang="en-US" sz="2800" b="1" i="0" u="none" strike="noStrike" cap="none" dirty="0" smtClean="0">
                <a:solidFill>
                  <a:srgbClr val="000000"/>
                </a:solidFill>
                <a:latin typeface="Calibri"/>
                <a:ea typeface="Calibri"/>
                <a:cs typeface="Calibri"/>
                <a:sym typeface="Calibri"/>
              </a:rPr>
              <a:t>?</a:t>
            </a:r>
            <a:endParaRPr dirty="0"/>
          </a:p>
          <a:p>
            <a:pPr marL="0" marR="0" lvl="0" indent="0" algn="l" rtl="0">
              <a:spcBef>
                <a:spcPts val="0"/>
              </a:spcBef>
              <a:spcAft>
                <a:spcPts val="0"/>
              </a:spcAft>
              <a:buNone/>
            </a:pPr>
            <a:endParaRPr sz="2800" b="1"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2800" b="0" i="0" u="none" strike="noStrike" cap="none" dirty="0">
                <a:solidFill>
                  <a:srgbClr val="000000"/>
                </a:solidFill>
                <a:latin typeface="Calibri"/>
                <a:ea typeface="Calibri"/>
                <a:cs typeface="Calibri"/>
                <a:sym typeface="Calibri"/>
              </a:rPr>
              <a:t>Step 1</a:t>
            </a:r>
            <a:endParaRPr dirty="0"/>
          </a:p>
          <a:p>
            <a:pPr marL="0" marR="0" lvl="0" indent="0" algn="l" rtl="0">
              <a:spcBef>
                <a:spcPts val="0"/>
              </a:spcBef>
              <a:spcAft>
                <a:spcPts val="0"/>
              </a:spcAft>
              <a:buNone/>
            </a:pPr>
            <a:endParaRPr sz="28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2800" b="0" i="0" u="none" strike="noStrike" cap="none" dirty="0" err="1" smtClean="0">
                <a:solidFill>
                  <a:srgbClr val="000000"/>
                </a:solidFill>
                <a:latin typeface="Calibri"/>
                <a:ea typeface="Calibri"/>
                <a:cs typeface="Calibri"/>
                <a:sym typeface="Calibri"/>
              </a:rPr>
              <a:t>Definisci</a:t>
            </a:r>
            <a:r>
              <a:rPr lang="en-US" sz="2800" b="0" i="0" u="none" strike="noStrike" cap="none" dirty="0" smtClean="0">
                <a:solidFill>
                  <a:srgbClr val="000000"/>
                </a:solidFill>
                <a:latin typeface="Calibri"/>
                <a:ea typeface="Calibri"/>
                <a:cs typeface="Calibri"/>
                <a:sym typeface="Calibri"/>
              </a:rPr>
              <a:t> e </a:t>
            </a:r>
            <a:r>
              <a:rPr lang="en-US" sz="2800" b="0" i="0" u="none" strike="noStrike" cap="none" dirty="0" err="1" smtClean="0">
                <a:solidFill>
                  <a:srgbClr val="000000"/>
                </a:solidFill>
                <a:latin typeface="Calibri"/>
                <a:ea typeface="Calibri"/>
                <a:cs typeface="Calibri"/>
                <a:sym typeface="Calibri"/>
              </a:rPr>
              <a:t>struttura</a:t>
            </a:r>
            <a:r>
              <a:rPr lang="en-US" sz="2800" b="0" i="0" u="none" strike="noStrike" cap="none" dirty="0" smtClean="0">
                <a:solidFill>
                  <a:srgbClr val="000000"/>
                </a:solidFill>
                <a:latin typeface="Calibri"/>
                <a:ea typeface="Calibri"/>
                <a:cs typeface="Calibri"/>
                <a:sym typeface="Calibri"/>
              </a:rPr>
              <a:t> </a:t>
            </a:r>
            <a:r>
              <a:rPr lang="en-US" sz="2800" b="0" i="0" u="none" strike="noStrike" cap="none" dirty="0" err="1" smtClean="0">
                <a:solidFill>
                  <a:srgbClr val="000000"/>
                </a:solidFill>
                <a:latin typeface="Calibri"/>
                <a:ea typeface="Calibri"/>
                <a:cs typeface="Calibri"/>
                <a:sym typeface="Calibri"/>
              </a:rPr>
              <a:t>il</a:t>
            </a:r>
            <a:r>
              <a:rPr lang="en-US" sz="2800" b="0" i="0" u="none" strike="noStrike" cap="none" dirty="0" smtClean="0">
                <a:solidFill>
                  <a:srgbClr val="000000"/>
                </a:solidFill>
                <a:latin typeface="Calibri"/>
                <a:ea typeface="Calibri"/>
                <a:cs typeface="Calibri"/>
                <a:sym typeface="Calibri"/>
              </a:rPr>
              <a:t> </a:t>
            </a:r>
            <a:r>
              <a:rPr lang="en-US" sz="2800" b="0" i="0" u="none" strike="noStrike" cap="none" dirty="0" err="1" smtClean="0">
                <a:solidFill>
                  <a:srgbClr val="000000"/>
                </a:solidFill>
                <a:latin typeface="Calibri"/>
                <a:ea typeface="Calibri"/>
                <a:cs typeface="Calibri"/>
                <a:sym typeface="Calibri"/>
              </a:rPr>
              <a:t>percorso</a:t>
            </a:r>
            <a:r>
              <a:rPr lang="en-US" sz="2800" b="0" i="0" u="none" strike="noStrike" cap="none" dirty="0" smtClean="0">
                <a:solidFill>
                  <a:srgbClr val="000000"/>
                </a:solidFill>
                <a:latin typeface="Calibri"/>
                <a:ea typeface="Calibri"/>
                <a:cs typeface="Calibri"/>
                <a:sym typeface="Calibri"/>
              </a:rPr>
              <a:t> </a:t>
            </a:r>
            <a:r>
              <a:rPr lang="en-US" sz="2800" b="0" i="0" u="none" strike="noStrike" cap="none" dirty="0" err="1" smtClean="0">
                <a:solidFill>
                  <a:srgbClr val="000000"/>
                </a:solidFill>
                <a:latin typeface="Calibri"/>
                <a:ea typeface="Calibri"/>
                <a:cs typeface="Calibri"/>
                <a:sym typeface="Calibri"/>
              </a:rPr>
              <a:t>che</a:t>
            </a:r>
            <a:r>
              <a:rPr lang="en-US" sz="2800" b="0" i="0" u="none" strike="noStrike" cap="none" dirty="0" smtClean="0">
                <a:solidFill>
                  <a:srgbClr val="000000"/>
                </a:solidFill>
                <a:latin typeface="Calibri"/>
                <a:ea typeface="Calibri"/>
                <a:cs typeface="Calibri"/>
                <a:sym typeface="Calibri"/>
              </a:rPr>
              <a:t> </a:t>
            </a:r>
            <a:r>
              <a:rPr lang="en-US" sz="2800" b="0" i="0" u="none" strike="noStrike" cap="none" dirty="0" err="1" smtClean="0">
                <a:solidFill>
                  <a:srgbClr val="000000"/>
                </a:solidFill>
                <a:latin typeface="Calibri"/>
                <a:ea typeface="Calibri"/>
                <a:cs typeface="Calibri"/>
                <a:sym typeface="Calibri"/>
              </a:rPr>
              <a:t>vuoi</a:t>
            </a:r>
            <a:r>
              <a:rPr lang="en-US" sz="2800" b="0" i="0" u="none" strike="noStrike" cap="none" dirty="0" smtClean="0">
                <a:solidFill>
                  <a:srgbClr val="000000"/>
                </a:solidFill>
                <a:latin typeface="Calibri"/>
                <a:ea typeface="Calibri"/>
                <a:cs typeface="Calibri"/>
                <a:sym typeface="Calibri"/>
              </a:rPr>
              <a:t> </a:t>
            </a:r>
            <a:r>
              <a:rPr lang="en-US" sz="2800" b="0" i="0" u="none" strike="noStrike" cap="none" dirty="0" err="1" smtClean="0">
                <a:solidFill>
                  <a:srgbClr val="000000"/>
                </a:solidFill>
                <a:latin typeface="Calibri"/>
                <a:ea typeface="Calibri"/>
                <a:cs typeface="Calibri"/>
                <a:sym typeface="Calibri"/>
              </a:rPr>
              <a:t>intraprendere</a:t>
            </a:r>
            <a:r>
              <a:rPr lang="en-US" sz="2800" b="0" i="0" u="none" strike="noStrike" cap="none" dirty="0" smtClean="0">
                <a:solidFill>
                  <a:srgbClr val="000000"/>
                </a:solidFill>
                <a:latin typeface="Calibri"/>
                <a:ea typeface="Calibri"/>
                <a:cs typeface="Calibri"/>
                <a:sym typeface="Calibri"/>
              </a:rPr>
              <a:t> e </a:t>
            </a:r>
            <a:r>
              <a:rPr lang="en-US" sz="2800" b="0" i="0" u="none" strike="noStrike" cap="none" dirty="0" err="1" smtClean="0">
                <a:solidFill>
                  <a:srgbClr val="000000"/>
                </a:solidFill>
                <a:latin typeface="Calibri"/>
                <a:ea typeface="Calibri"/>
                <a:cs typeface="Calibri"/>
                <a:sym typeface="Calibri"/>
              </a:rPr>
              <a:t>gli</a:t>
            </a:r>
            <a:r>
              <a:rPr lang="en-US" sz="2800" b="0" i="0" u="none" strike="noStrike" cap="none" dirty="0" smtClean="0">
                <a:solidFill>
                  <a:srgbClr val="000000"/>
                </a:solidFill>
                <a:latin typeface="Calibri"/>
                <a:ea typeface="Calibri"/>
                <a:cs typeface="Calibri"/>
                <a:sym typeface="Calibri"/>
              </a:rPr>
              <a:t> </a:t>
            </a:r>
            <a:r>
              <a:rPr lang="en-US" sz="2800" b="0" i="0" u="none" strike="noStrike" cap="none" dirty="0" err="1" smtClean="0">
                <a:solidFill>
                  <a:srgbClr val="000000"/>
                </a:solidFill>
                <a:latin typeface="Calibri"/>
                <a:ea typeface="Calibri"/>
                <a:cs typeface="Calibri"/>
                <a:sym typeface="Calibri"/>
              </a:rPr>
              <a:t>obiettivi</a:t>
            </a:r>
            <a:r>
              <a:rPr lang="en-US" sz="2800" b="0" i="0" u="none" strike="noStrike" cap="none" dirty="0" smtClean="0">
                <a:solidFill>
                  <a:srgbClr val="000000"/>
                </a:solidFill>
                <a:latin typeface="Calibri"/>
                <a:ea typeface="Calibri"/>
                <a:cs typeface="Calibri"/>
                <a:sym typeface="Calibri"/>
              </a:rPr>
              <a:t> </a:t>
            </a:r>
            <a:r>
              <a:rPr lang="en-US" sz="2800" b="0" i="0" u="none" strike="noStrike" cap="none" dirty="0" err="1" smtClean="0">
                <a:solidFill>
                  <a:srgbClr val="000000"/>
                </a:solidFill>
                <a:latin typeface="Calibri"/>
                <a:ea typeface="Calibri"/>
                <a:cs typeface="Calibri"/>
                <a:sym typeface="Calibri"/>
              </a:rPr>
              <a:t>che</a:t>
            </a:r>
            <a:r>
              <a:rPr lang="en-US" sz="2800" b="0" i="0" u="none" strike="noStrike" cap="none" dirty="0" smtClean="0">
                <a:solidFill>
                  <a:srgbClr val="000000"/>
                </a:solidFill>
                <a:latin typeface="Calibri"/>
                <a:ea typeface="Calibri"/>
                <a:cs typeface="Calibri"/>
                <a:sym typeface="Calibri"/>
              </a:rPr>
              <a:t> </a:t>
            </a:r>
            <a:r>
              <a:rPr lang="en-US" sz="2800" b="0" i="0" u="none" strike="noStrike" cap="none" dirty="0" err="1" smtClean="0">
                <a:solidFill>
                  <a:srgbClr val="000000"/>
                </a:solidFill>
                <a:latin typeface="Calibri"/>
                <a:ea typeface="Calibri"/>
                <a:cs typeface="Calibri"/>
                <a:sym typeface="Calibri"/>
              </a:rPr>
              <a:t>vuoi</a:t>
            </a:r>
            <a:r>
              <a:rPr lang="en-US" sz="2800" b="0" i="0" u="none" strike="noStrike" cap="none" dirty="0" smtClean="0">
                <a:solidFill>
                  <a:srgbClr val="000000"/>
                </a:solidFill>
                <a:latin typeface="Calibri"/>
                <a:ea typeface="Calibri"/>
                <a:cs typeface="Calibri"/>
                <a:sym typeface="Calibri"/>
              </a:rPr>
              <a:t> </a:t>
            </a:r>
            <a:r>
              <a:rPr lang="en-US" sz="2800" b="0" i="0" u="none" strike="noStrike" cap="none" dirty="0" err="1" smtClean="0">
                <a:solidFill>
                  <a:srgbClr val="000000"/>
                </a:solidFill>
                <a:latin typeface="Calibri"/>
                <a:ea typeface="Calibri"/>
                <a:cs typeface="Calibri"/>
                <a:sym typeface="Calibri"/>
              </a:rPr>
              <a:t>raggiungere</a:t>
            </a:r>
            <a:r>
              <a:rPr lang="en-US" sz="2800" b="0" i="0" u="none" strike="noStrike" cap="none" dirty="0" smtClean="0">
                <a:solidFill>
                  <a:srgbClr val="000000"/>
                </a:solidFill>
                <a:latin typeface="Calibri"/>
                <a:ea typeface="Calibri"/>
                <a:cs typeface="Calibri"/>
                <a:sym typeface="Calibri"/>
              </a:rPr>
              <a:t>.</a:t>
            </a:r>
            <a:endParaRPr sz="2800" dirty="0">
              <a:solidFill>
                <a:schemeClr val="dk1"/>
              </a:solidFill>
              <a:latin typeface="Questrial"/>
              <a:ea typeface="Questrial"/>
              <a:cs typeface="Questrial"/>
              <a:sym typeface="Questrial"/>
            </a:endParaRPr>
          </a:p>
        </p:txBody>
      </p:sp>
      <p:pic>
        <p:nvPicPr>
          <p:cNvPr id="7"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
        <p:nvSpPr>
          <p:cNvPr id="12" name="Shape 91"/>
          <p:cNvSpPr txBox="1">
            <a:spLocks noGrp="1"/>
          </p:cNvSpPr>
          <p:nvPr>
            <p:ph type="ctrTitle"/>
          </p:nvPr>
        </p:nvSpPr>
        <p:spPr>
          <a:xfrm>
            <a:off x="389964" y="5205817"/>
            <a:ext cx="7772400" cy="146304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464132"/>
              </a:buClr>
              <a:buSzPts val="6000"/>
              <a:buFont typeface="Questrial"/>
              <a:buNone/>
            </a:pPr>
            <a:r>
              <a:rPr lang="en-US" sz="6000" dirty="0" err="1" smtClean="0"/>
              <a:t>APPRENDIMENTO</a:t>
            </a:r>
            <a:r>
              <a:rPr lang="en-US" sz="6000" dirty="0" smtClean="0"/>
              <a:t> PERMANENTE</a:t>
            </a:r>
            <a:r>
              <a:rPr lang="en-US" sz="6000" b="0" i="0" u="none" strike="noStrike" cap="none" dirty="0">
                <a:solidFill>
                  <a:srgbClr val="464132"/>
                </a:solidFill>
                <a:latin typeface="Questrial"/>
                <a:ea typeface="Questrial"/>
                <a:cs typeface="Questrial"/>
                <a:sym typeface="Questrial"/>
              </a:rPr>
              <a:t/>
            </a:r>
            <a:br>
              <a:rPr lang="en-US" sz="6000" b="0" i="0" u="none" strike="noStrike" cap="none" dirty="0">
                <a:solidFill>
                  <a:srgbClr val="464132"/>
                </a:solidFill>
                <a:latin typeface="Questrial"/>
                <a:ea typeface="Questrial"/>
                <a:cs typeface="Questrial"/>
                <a:sym typeface="Questrial"/>
              </a:rPr>
            </a:br>
            <a:endParaRPr sz="6000" b="0" i="0" u="none" strike="noStrike" cap="none" dirty="0">
              <a:solidFill>
                <a:srgbClr val="464132"/>
              </a:solidFill>
              <a:latin typeface="Questrial"/>
              <a:ea typeface="Questrial"/>
              <a:cs typeface="Questrial"/>
              <a:sym typeface="Questrial"/>
            </a:endParaRPr>
          </a:p>
        </p:txBody>
      </p:sp>
      <p:pic>
        <p:nvPicPr>
          <p:cNvPr id="13" name="Shape 94"/>
          <p:cNvPicPr preferRelativeResize="0"/>
          <p:nvPr/>
        </p:nvPicPr>
        <p:blipFill rotWithShape="1">
          <a:blip r:embed="rId4">
            <a:alphaModFix/>
          </a:blip>
          <a:srcRect/>
          <a:stretch/>
        </p:blipFill>
        <p:spPr>
          <a:xfrm>
            <a:off x="10423106" y="6155156"/>
            <a:ext cx="1476375" cy="419100"/>
          </a:xfrm>
          <a:prstGeom prst="rect">
            <a:avLst/>
          </a:prstGeom>
          <a:noFill/>
          <a:ln>
            <a:noFill/>
          </a:ln>
        </p:spPr>
      </p:pic>
      <p:sp>
        <p:nvSpPr>
          <p:cNvPr id="14" name="Underrubrik 2">
            <a:extLst>
              <a:ext uri="{FF2B5EF4-FFF2-40B4-BE49-F238E27FC236}">
                <a16:creationId xmlns="" xmlns:a16="http://schemas.microsoft.com/office/drawing/2014/main" id="{FA56E0CB-60F5-4109-9EB0-286BBE8F9848}"/>
              </a:ext>
            </a:extLst>
          </p:cNvPr>
          <p:cNvSpPr txBox="1">
            <a:spLocks/>
          </p:cNvSpPr>
          <p:nvPr/>
        </p:nvSpPr>
        <p:spPr>
          <a:xfrm>
            <a:off x="8699081" y="4883830"/>
            <a:ext cx="3200400" cy="110499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342900"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L="1371600" marR="0" lvl="2"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L="1828800" marR="0" lvl="3"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L="2286000" marR="0" lvl="4"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L="2743200" marR="0" lvl="5"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L="3200400" marR="0" lvl="6"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L="3657600" marR="0" lvl="7"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L="4114800" marR="0" lvl="8" indent="-317500"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pPr marL="88900" indent="0"/>
            <a:r>
              <a:rPr lang="en-GB" dirty="0" smtClean="0"/>
              <a:t>The “</a:t>
            </a:r>
            <a:r>
              <a:rPr lang="en-GB" dirty="0" err="1" smtClean="0"/>
              <a:t>MiGreat</a:t>
            </a:r>
            <a:r>
              <a:rPr lang="en-GB" dirty="0" smtClean="0"/>
              <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15"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9001080" y="6005891"/>
            <a:ext cx="833837" cy="7176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7" name="Rettangolo 6"/>
          <p:cNvSpPr/>
          <p:nvPr/>
        </p:nvSpPr>
        <p:spPr>
          <a:xfrm>
            <a:off x="1129553" y="1443317"/>
            <a:ext cx="9861176" cy="4572001"/>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694329" y="2178423"/>
            <a:ext cx="5827059" cy="3600986"/>
          </a:xfrm>
          <a:prstGeom prst="rect">
            <a:avLst/>
          </a:prstGeom>
          <a:noFill/>
        </p:spPr>
        <p:txBody>
          <a:bodyPr wrap="square" rtlCol="0">
            <a:spAutoFit/>
          </a:bodyPr>
          <a:lstStyle/>
          <a:p>
            <a:r>
              <a:rPr lang="it-IT" sz="3200" i="1" dirty="0" smtClean="0"/>
              <a:t>“Chiunque smetta di imparare è vecchio, sia che abbia 80 o 20 anni. La cosa più importante che si possa fare nella vita è mantenere la mente giovane.”</a:t>
            </a:r>
            <a:r>
              <a:rPr lang="it-IT" sz="1800" i="1" dirty="0" smtClean="0"/>
              <a:t> </a:t>
            </a:r>
          </a:p>
          <a:p>
            <a:endParaRPr lang="it-IT" sz="1800" i="1" dirty="0" smtClean="0"/>
          </a:p>
          <a:p>
            <a:r>
              <a:rPr lang="it-IT" sz="1800" dirty="0" smtClean="0"/>
              <a:t>- Henry Ford</a:t>
            </a:r>
            <a:endParaRPr lang="it-IT" sz="1800" dirty="0"/>
          </a:p>
        </p:txBody>
      </p:sp>
      <p:pic>
        <p:nvPicPr>
          <p:cNvPr id="4"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2861" y="6015318"/>
            <a:ext cx="979139" cy="842682"/>
          </a:xfrm>
          <a:prstGeom prst="rect">
            <a:avLst/>
          </a:prstGeom>
        </p:spPr>
      </p:pic>
      <p:pic>
        <p:nvPicPr>
          <p:cNvPr id="8"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76200" y="6325924"/>
            <a:ext cx="1476375" cy="4191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381000" y="4954805"/>
            <a:ext cx="7772400" cy="146304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464132"/>
              </a:buClr>
              <a:buSzPts val="6000"/>
              <a:buFont typeface="Questrial"/>
              <a:buNone/>
            </a:pPr>
            <a:r>
              <a:rPr lang="en-US" sz="6000" b="0" i="0" u="none" strike="noStrike" cap="none" dirty="0" err="1" smtClean="0">
                <a:solidFill>
                  <a:srgbClr val="464132"/>
                </a:solidFill>
                <a:latin typeface="Questrial"/>
                <a:ea typeface="Questrial"/>
                <a:cs typeface="Questrial"/>
                <a:sym typeface="Questrial"/>
              </a:rPr>
              <a:t>APPRENDIMENTO</a:t>
            </a:r>
            <a:r>
              <a:rPr lang="en-US" sz="6000" b="0" i="0" u="none" strike="noStrike" cap="none" dirty="0" smtClean="0">
                <a:solidFill>
                  <a:srgbClr val="464132"/>
                </a:solidFill>
                <a:latin typeface="Questrial"/>
                <a:ea typeface="Questrial"/>
                <a:cs typeface="Questrial"/>
                <a:sym typeface="Questrial"/>
              </a:rPr>
              <a:t> PERMANENTE</a:t>
            </a:r>
            <a:endParaRPr sz="6000" b="0" i="0" u="none" strike="noStrike" cap="none" dirty="0">
              <a:solidFill>
                <a:srgbClr val="464132"/>
              </a:solidFill>
              <a:latin typeface="Questrial"/>
              <a:ea typeface="Questrial"/>
              <a:cs typeface="Questrial"/>
              <a:sym typeface="Questrial"/>
            </a:endParaRPr>
          </a:p>
        </p:txBody>
      </p:sp>
      <p:sp>
        <p:nvSpPr>
          <p:cNvPr id="119" name="Shape 119"/>
          <p:cNvSpPr/>
          <p:nvPr/>
        </p:nvSpPr>
        <p:spPr>
          <a:xfrm>
            <a:off x="1716741" y="1270655"/>
            <a:ext cx="8758517" cy="36009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smtClean="0">
                <a:solidFill>
                  <a:srgbClr val="000000"/>
                </a:solidFill>
                <a:latin typeface="Calibri"/>
                <a:ea typeface="Calibri"/>
                <a:cs typeface="Calibri"/>
                <a:sym typeface="Calibri"/>
              </a:rPr>
              <a:t>Come </a:t>
            </a:r>
            <a:r>
              <a:rPr lang="en-US" sz="2800" b="1" dirty="0" err="1" smtClean="0">
                <a:solidFill>
                  <a:srgbClr val="000000"/>
                </a:solidFill>
                <a:latin typeface="Calibri"/>
                <a:ea typeface="Calibri"/>
                <a:cs typeface="Calibri"/>
                <a:sym typeface="Calibri"/>
              </a:rPr>
              <a:t>iscriversi</a:t>
            </a:r>
            <a:r>
              <a:rPr lang="en-US" sz="2800" b="1" dirty="0" smtClean="0">
                <a:solidFill>
                  <a:srgbClr val="000000"/>
                </a:solidFill>
                <a:latin typeface="Calibri"/>
                <a:ea typeface="Calibri"/>
                <a:cs typeface="Calibri"/>
                <a:sym typeface="Calibri"/>
              </a:rPr>
              <a:t> </a:t>
            </a:r>
            <a:r>
              <a:rPr lang="en-US" sz="2800" b="1" dirty="0" err="1" smtClean="0">
                <a:latin typeface="Calibri"/>
                <a:ea typeface="Calibri"/>
                <a:cs typeface="Calibri"/>
                <a:sym typeface="Calibri"/>
              </a:rPr>
              <a:t>alla</a:t>
            </a:r>
            <a:r>
              <a:rPr lang="en-US" sz="2800" b="1" dirty="0" smtClean="0">
                <a:latin typeface="Calibri"/>
                <a:ea typeface="Calibri"/>
                <a:cs typeface="Calibri"/>
                <a:sym typeface="Calibri"/>
              </a:rPr>
              <a:t> </a:t>
            </a:r>
            <a:r>
              <a:rPr lang="en-US" sz="2800" b="1" dirty="0" err="1" smtClean="0">
                <a:latin typeface="Calibri"/>
                <a:ea typeface="Calibri"/>
                <a:cs typeface="Calibri"/>
                <a:sym typeface="Calibri"/>
              </a:rPr>
              <a:t>formazione</a:t>
            </a:r>
            <a:r>
              <a:rPr lang="en-US" sz="2800" b="1" dirty="0" smtClean="0">
                <a:latin typeface="Calibri"/>
                <a:ea typeface="Calibri"/>
                <a:cs typeface="Calibri"/>
                <a:sym typeface="Calibri"/>
              </a:rPr>
              <a:t> </a:t>
            </a:r>
            <a:r>
              <a:rPr lang="en-US" sz="2800" b="1" dirty="0" err="1" smtClean="0">
                <a:latin typeface="Calibri"/>
                <a:ea typeface="Calibri"/>
                <a:cs typeface="Calibri"/>
                <a:sym typeface="Calibri"/>
              </a:rPr>
              <a:t>professionale</a:t>
            </a:r>
            <a:r>
              <a:rPr lang="en-US" sz="2800" b="1" dirty="0" smtClean="0">
                <a:latin typeface="Calibri"/>
                <a:ea typeface="Calibri"/>
                <a:cs typeface="Calibri"/>
                <a:sym typeface="Calibri"/>
              </a:rPr>
              <a:t> continua</a:t>
            </a:r>
            <a:r>
              <a:rPr lang="en-US" sz="2800" b="1" dirty="0" smtClean="0">
                <a:solidFill>
                  <a:srgbClr val="000000"/>
                </a:solidFill>
                <a:latin typeface="Calibri"/>
                <a:ea typeface="Calibri"/>
                <a:cs typeface="Calibri"/>
                <a:sym typeface="Calibri"/>
              </a:rPr>
              <a:t>?</a:t>
            </a:r>
            <a:endParaRPr dirty="0"/>
          </a:p>
          <a:p>
            <a:pPr marL="0" marR="0" lvl="0" indent="0" algn="l" rtl="0">
              <a:spcBef>
                <a:spcPts val="0"/>
              </a:spcBef>
              <a:spcAft>
                <a:spcPts val="0"/>
              </a:spcAft>
              <a:buNone/>
            </a:pPr>
            <a:endParaRPr sz="2800" b="1"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2800" dirty="0">
                <a:solidFill>
                  <a:srgbClr val="000000"/>
                </a:solidFill>
                <a:latin typeface="Calibri"/>
                <a:ea typeface="Calibri"/>
                <a:cs typeface="Calibri"/>
                <a:sym typeface="Calibri"/>
              </a:rPr>
              <a:t>Step 2</a:t>
            </a:r>
            <a:endParaRPr dirty="0"/>
          </a:p>
          <a:p>
            <a:pPr marL="0" marR="0" lvl="0" indent="0" algn="l" rtl="0">
              <a:spcBef>
                <a:spcPts val="0"/>
              </a:spcBef>
              <a:spcAft>
                <a:spcPts val="0"/>
              </a:spcAft>
              <a:buNone/>
            </a:pPr>
            <a:r>
              <a:rPr lang="en-US" sz="2800" dirty="0">
                <a:solidFill>
                  <a:srgbClr val="000000"/>
                </a:solidFill>
                <a:latin typeface="Calibri"/>
                <a:ea typeface="Calibri"/>
                <a:cs typeface="Calibri"/>
                <a:sym typeface="Calibri"/>
              </a:rPr>
              <a:t> </a:t>
            </a:r>
            <a:endParaRPr dirty="0"/>
          </a:p>
          <a:p>
            <a:pPr marL="0" marR="0" lvl="0" indent="0" algn="l" rtl="0">
              <a:spcBef>
                <a:spcPts val="0"/>
              </a:spcBef>
              <a:spcAft>
                <a:spcPts val="0"/>
              </a:spcAft>
              <a:buNone/>
            </a:pPr>
            <a:r>
              <a:rPr lang="en-US" sz="2800" dirty="0" err="1" smtClean="0">
                <a:latin typeface="Calibri"/>
                <a:ea typeface="Calibri"/>
                <a:cs typeface="Calibri"/>
                <a:sym typeface="Calibri"/>
              </a:rPr>
              <a:t>Individua</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quali</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informazioni</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sono</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richieste</a:t>
            </a:r>
            <a:r>
              <a:rPr lang="en-US" sz="2800" dirty="0" smtClean="0">
                <a:solidFill>
                  <a:srgbClr val="000000"/>
                </a:solidFill>
                <a:latin typeface="Calibri"/>
                <a:ea typeface="Calibri"/>
                <a:cs typeface="Calibri"/>
                <a:sym typeface="Calibri"/>
              </a:rPr>
              <a:t> e </a:t>
            </a:r>
            <a:r>
              <a:rPr lang="en-US" sz="2800" dirty="0" err="1" smtClean="0">
                <a:solidFill>
                  <a:srgbClr val="000000"/>
                </a:solidFill>
                <a:latin typeface="Calibri"/>
                <a:ea typeface="Calibri"/>
                <a:cs typeface="Calibri"/>
                <a:sym typeface="Calibri"/>
              </a:rPr>
              <a:t>quali</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passaggi</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devono</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essere</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effettuati</a:t>
            </a:r>
            <a:r>
              <a:rPr lang="en-US" sz="2800" dirty="0" smtClean="0">
                <a:solidFill>
                  <a:srgbClr val="000000"/>
                </a:solidFill>
                <a:latin typeface="Calibri"/>
                <a:ea typeface="Calibri"/>
                <a:cs typeface="Calibri"/>
                <a:sym typeface="Calibri"/>
              </a:rPr>
              <a:t> per </a:t>
            </a:r>
            <a:r>
              <a:rPr lang="en-US" sz="2800" dirty="0" err="1" smtClean="0">
                <a:solidFill>
                  <a:srgbClr val="000000"/>
                </a:solidFill>
                <a:latin typeface="Calibri"/>
                <a:ea typeface="Calibri"/>
                <a:cs typeface="Calibri"/>
                <a:sym typeface="Calibri"/>
              </a:rPr>
              <a:t>iscriversi</a:t>
            </a:r>
            <a:r>
              <a:rPr lang="en-US" sz="2800" dirty="0" smtClean="0">
                <a:solidFill>
                  <a:srgbClr val="000000"/>
                </a:solidFill>
                <a:latin typeface="Calibri"/>
                <a:ea typeface="Calibri"/>
                <a:cs typeface="Calibri"/>
                <a:sym typeface="Calibri"/>
              </a:rPr>
              <a:t> a </a:t>
            </a:r>
            <a:r>
              <a:rPr lang="en-US" sz="2800" dirty="0" err="1" smtClean="0">
                <a:solidFill>
                  <a:srgbClr val="000000"/>
                </a:solidFill>
                <a:latin typeface="Calibri"/>
                <a:ea typeface="Calibri"/>
                <a:cs typeface="Calibri"/>
                <a:sym typeface="Calibri"/>
              </a:rPr>
              <a:t>corsi</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che</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siano</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utili</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allo</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sviluppo</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professionale</a:t>
            </a:r>
            <a:r>
              <a:rPr lang="en-US" sz="2800" dirty="0" smtClean="0">
                <a:solidFill>
                  <a:srgbClr val="000000"/>
                </a:solidFill>
                <a:latin typeface="Calibri"/>
                <a:ea typeface="Calibri"/>
                <a:cs typeface="Calibri"/>
                <a:sym typeface="Calibri"/>
              </a:rPr>
              <a:t>. </a:t>
            </a:r>
            <a:endParaRPr sz="3200" dirty="0">
              <a:solidFill>
                <a:schemeClr val="dk1"/>
              </a:solidFill>
              <a:latin typeface="Questrial"/>
              <a:ea typeface="Questrial"/>
              <a:cs typeface="Questrial"/>
              <a:sym typeface="Questrial"/>
            </a:endParaRPr>
          </a:p>
        </p:txBody>
      </p:sp>
      <p:pic>
        <p:nvPicPr>
          <p:cNvPr id="8" name="Shape 94"/>
          <p:cNvPicPr preferRelativeResize="0"/>
          <p:nvPr/>
        </p:nvPicPr>
        <p:blipFill rotWithShape="1">
          <a:blip r:embed="rId3">
            <a:alphaModFix/>
          </a:blip>
          <a:srcRect/>
          <a:stretch/>
        </p:blipFill>
        <p:spPr>
          <a:xfrm>
            <a:off x="10423106" y="6155156"/>
            <a:ext cx="1476375" cy="419100"/>
          </a:xfrm>
          <a:prstGeom prst="rect">
            <a:avLst/>
          </a:prstGeom>
          <a:noFill/>
          <a:ln>
            <a:noFill/>
          </a:ln>
        </p:spPr>
      </p:pic>
      <p:sp>
        <p:nvSpPr>
          <p:cNvPr id="9" name="Underrubrik 2">
            <a:extLst>
              <a:ext uri="{FF2B5EF4-FFF2-40B4-BE49-F238E27FC236}">
                <a16:creationId xmlns="" xmlns:a16="http://schemas.microsoft.com/office/drawing/2014/main" id="{FA56E0CB-60F5-4109-9EB0-286BBE8F9848}"/>
              </a:ext>
            </a:extLst>
          </p:cNvPr>
          <p:cNvSpPr txBox="1">
            <a:spLocks/>
          </p:cNvSpPr>
          <p:nvPr/>
        </p:nvSpPr>
        <p:spPr>
          <a:xfrm>
            <a:off x="8699081" y="4883830"/>
            <a:ext cx="3200400" cy="110499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342900"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L="1371600" marR="0" lvl="2"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L="1828800" marR="0" lvl="3"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L="2286000" marR="0" lvl="4"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L="2743200" marR="0" lvl="5"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L="3200400" marR="0" lvl="6"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L="3657600" marR="0" lvl="7"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L="4114800" marR="0" lvl="8" indent="-317500"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pPr marL="88900" indent="0"/>
            <a:r>
              <a:rPr lang="en-GB" dirty="0" smtClean="0"/>
              <a:t>The “</a:t>
            </a:r>
            <a:r>
              <a:rPr lang="en-GB" dirty="0" err="1" smtClean="0"/>
              <a:t>MiGreat</a:t>
            </a:r>
            <a:r>
              <a:rPr lang="en-GB" dirty="0" smtClean="0"/>
              <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10"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9001080" y="6005891"/>
            <a:ext cx="833837" cy="717630"/>
          </a:xfrm>
          <a:prstGeom prst="rect">
            <a:avLst/>
          </a:prstGeom>
        </p:spPr>
      </p:pic>
      <p:pic>
        <p:nvPicPr>
          <p:cNvPr id="11"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a:stretch/>
        </p:blipFill>
        <p:spPr>
          <a:xfrm>
            <a:off x="1120588" y="1196789"/>
            <a:ext cx="9753600" cy="4876800"/>
          </a:xfrm>
          <a:prstGeom prst="rect">
            <a:avLst/>
          </a:prstGeom>
          <a:noFill/>
          <a:ln>
            <a:noFill/>
          </a:ln>
        </p:spPr>
      </p:pic>
      <p:sp>
        <p:nvSpPr>
          <p:cNvPr id="2" name="CasellaDiTesto 1"/>
          <p:cNvSpPr txBox="1"/>
          <p:nvPr/>
        </p:nvSpPr>
        <p:spPr>
          <a:xfrm>
            <a:off x="1120588" y="1326777"/>
            <a:ext cx="4491318" cy="307777"/>
          </a:xfrm>
          <a:prstGeom prst="rect">
            <a:avLst/>
          </a:prstGeom>
          <a:noFill/>
        </p:spPr>
        <p:txBody>
          <a:bodyPr wrap="square" rtlCol="0">
            <a:spAutoFit/>
          </a:bodyPr>
          <a:lstStyle/>
          <a:p>
            <a:r>
              <a:rPr lang="it-IT" dirty="0" smtClean="0"/>
              <a:t>Perché insegnare così?</a:t>
            </a:r>
            <a:endParaRPr lang="it-IT" dirty="0"/>
          </a:p>
        </p:txBody>
      </p:sp>
      <p:sp>
        <p:nvSpPr>
          <p:cNvPr id="3" name="CasellaDiTesto 2"/>
          <p:cNvSpPr txBox="1"/>
          <p:nvPr/>
        </p:nvSpPr>
        <p:spPr>
          <a:xfrm>
            <a:off x="6866965" y="1326776"/>
            <a:ext cx="3496236" cy="307777"/>
          </a:xfrm>
          <a:prstGeom prst="rect">
            <a:avLst/>
          </a:prstGeom>
          <a:noFill/>
        </p:spPr>
        <p:txBody>
          <a:bodyPr wrap="square" rtlCol="0">
            <a:spAutoFit/>
          </a:bodyPr>
          <a:lstStyle/>
          <a:p>
            <a:r>
              <a:rPr lang="it-IT" dirty="0" smtClean="0"/>
              <a:t>Quando l’apprendimento è così?</a:t>
            </a:r>
            <a:endParaRPr lang="it-IT" dirty="0"/>
          </a:p>
        </p:txBody>
      </p:sp>
      <p:pic>
        <p:nvPicPr>
          <p:cNvPr id="5"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21975"/>
          </a:xfrm>
          <a:prstGeom prst="rect">
            <a:avLst/>
          </a:prstGeom>
          <a:noFill/>
          <a:ln>
            <a:noFill/>
          </a:ln>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2861" y="6015318"/>
            <a:ext cx="979139" cy="842682"/>
          </a:xfrm>
          <a:prstGeom prst="rect">
            <a:avLst/>
          </a:prstGeom>
        </p:spPr>
      </p:pic>
      <p:pic>
        <p:nvPicPr>
          <p:cNvPr id="7"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76200" y="6325924"/>
            <a:ext cx="1476375" cy="4191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381000" y="4954805"/>
            <a:ext cx="7772400" cy="146304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464132"/>
              </a:buClr>
              <a:buSzPts val="6000"/>
              <a:buFont typeface="Questrial"/>
              <a:buNone/>
            </a:pPr>
            <a:r>
              <a:rPr lang="en-US" sz="6000" b="0" i="0" u="none" strike="noStrike" cap="none" dirty="0" err="1" smtClean="0">
                <a:solidFill>
                  <a:srgbClr val="464132"/>
                </a:solidFill>
                <a:latin typeface="Questrial"/>
                <a:ea typeface="Questrial"/>
                <a:cs typeface="Questrial"/>
                <a:sym typeface="Questrial"/>
              </a:rPr>
              <a:t>APPRENDIMENTO</a:t>
            </a:r>
            <a:r>
              <a:rPr lang="en-US" sz="6000" b="0" i="0" u="none" strike="noStrike" cap="none" dirty="0" smtClean="0">
                <a:solidFill>
                  <a:srgbClr val="464132"/>
                </a:solidFill>
                <a:latin typeface="Questrial"/>
                <a:ea typeface="Questrial"/>
                <a:cs typeface="Questrial"/>
                <a:sym typeface="Questrial"/>
              </a:rPr>
              <a:t> PERMANENTE</a:t>
            </a:r>
            <a:endParaRPr sz="6000" b="0" i="0" u="none" strike="noStrike" cap="none" dirty="0">
              <a:solidFill>
                <a:srgbClr val="464132"/>
              </a:solidFill>
              <a:latin typeface="Questrial"/>
              <a:ea typeface="Questrial"/>
              <a:cs typeface="Questrial"/>
              <a:sym typeface="Questrial"/>
            </a:endParaRPr>
          </a:p>
        </p:txBody>
      </p:sp>
      <p:sp>
        <p:nvSpPr>
          <p:cNvPr id="133" name="Shape 133"/>
          <p:cNvSpPr/>
          <p:nvPr/>
        </p:nvSpPr>
        <p:spPr>
          <a:xfrm>
            <a:off x="2026023" y="1196640"/>
            <a:ext cx="8776447" cy="36278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smtClean="0">
                <a:latin typeface="Calibri"/>
                <a:ea typeface="Calibri"/>
                <a:cs typeface="Calibri"/>
                <a:sym typeface="Calibri"/>
              </a:rPr>
              <a:t>Come </a:t>
            </a:r>
            <a:r>
              <a:rPr lang="en-US" sz="2800" b="1" dirty="0" err="1" smtClean="0">
                <a:latin typeface="Calibri"/>
                <a:ea typeface="Calibri"/>
                <a:cs typeface="Calibri"/>
                <a:sym typeface="Calibri"/>
              </a:rPr>
              <a:t>ottenere</a:t>
            </a:r>
            <a:r>
              <a:rPr lang="en-US" sz="2800" b="1" dirty="0" smtClean="0">
                <a:latin typeface="Calibri"/>
                <a:ea typeface="Calibri"/>
                <a:cs typeface="Calibri"/>
                <a:sym typeface="Calibri"/>
              </a:rPr>
              <a:t> </a:t>
            </a:r>
            <a:r>
              <a:rPr lang="en-US" sz="2800" b="1" dirty="0" err="1" smtClean="0">
                <a:latin typeface="Calibri"/>
                <a:ea typeface="Calibri"/>
                <a:cs typeface="Calibri"/>
                <a:sym typeface="Calibri"/>
              </a:rPr>
              <a:t>il</a:t>
            </a:r>
            <a:r>
              <a:rPr lang="en-US" sz="2800" b="1" dirty="0" smtClean="0">
                <a:latin typeface="Calibri"/>
                <a:ea typeface="Calibri"/>
                <a:cs typeface="Calibri"/>
                <a:sym typeface="Calibri"/>
              </a:rPr>
              <a:t> </a:t>
            </a:r>
            <a:r>
              <a:rPr lang="en-US" sz="2800" b="1" dirty="0" err="1" smtClean="0">
                <a:latin typeface="Calibri"/>
                <a:ea typeface="Calibri"/>
                <a:cs typeface="Calibri"/>
                <a:sym typeface="Calibri"/>
              </a:rPr>
              <a:t>riconoscimento</a:t>
            </a:r>
            <a:r>
              <a:rPr lang="en-US" sz="2800" b="1" dirty="0" smtClean="0">
                <a:latin typeface="Calibri"/>
                <a:ea typeface="Calibri"/>
                <a:cs typeface="Calibri"/>
                <a:sym typeface="Calibri"/>
              </a:rPr>
              <a:t> </a:t>
            </a:r>
            <a:r>
              <a:rPr lang="en-US" sz="2800" b="1" dirty="0" err="1" smtClean="0">
                <a:latin typeface="Calibri"/>
                <a:ea typeface="Calibri"/>
                <a:cs typeface="Calibri"/>
                <a:sym typeface="Calibri"/>
              </a:rPr>
              <a:t>delle</a:t>
            </a:r>
            <a:r>
              <a:rPr lang="en-US" sz="2800" b="1" dirty="0" smtClean="0">
                <a:latin typeface="Calibri"/>
                <a:ea typeface="Calibri"/>
                <a:cs typeface="Calibri"/>
                <a:sym typeface="Calibri"/>
              </a:rPr>
              <a:t> </a:t>
            </a:r>
            <a:r>
              <a:rPr lang="en-US" sz="2800" b="1" dirty="0" err="1" smtClean="0">
                <a:latin typeface="Calibri"/>
                <a:ea typeface="Calibri"/>
                <a:cs typeface="Calibri"/>
                <a:sym typeface="Calibri"/>
              </a:rPr>
              <a:t>qualifiche</a:t>
            </a:r>
            <a:r>
              <a:rPr lang="en-US" sz="2800" b="1" dirty="0" smtClean="0">
                <a:solidFill>
                  <a:srgbClr val="000000"/>
                </a:solidFill>
                <a:latin typeface="Calibri"/>
                <a:ea typeface="Calibri"/>
                <a:cs typeface="Calibri"/>
                <a:sym typeface="Calibri"/>
              </a:rPr>
              <a:t>?</a:t>
            </a:r>
            <a:endParaRPr dirty="0"/>
          </a:p>
          <a:p>
            <a:pPr marL="0" marR="0" lvl="0" indent="0" algn="l" rtl="0">
              <a:spcBef>
                <a:spcPts val="0"/>
              </a:spcBef>
              <a:spcAft>
                <a:spcPts val="0"/>
              </a:spcAft>
              <a:buNone/>
            </a:pPr>
            <a:r>
              <a:rPr lang="en-US" sz="2800" dirty="0">
                <a:solidFill>
                  <a:srgbClr val="000000"/>
                </a:solidFill>
                <a:latin typeface="Calibri"/>
                <a:ea typeface="Calibri"/>
                <a:cs typeface="Calibri"/>
                <a:sym typeface="Calibri"/>
              </a:rPr>
              <a:t>Step 3</a:t>
            </a:r>
            <a:endParaRPr dirty="0"/>
          </a:p>
          <a:p>
            <a:pPr marL="0" marR="0" lvl="0" indent="0" algn="l" rtl="0">
              <a:spcBef>
                <a:spcPts val="0"/>
              </a:spcBef>
              <a:spcAft>
                <a:spcPts val="0"/>
              </a:spcAft>
              <a:buNone/>
            </a:pPr>
            <a:endParaRPr sz="28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2800" dirty="0" smtClean="0">
                <a:solidFill>
                  <a:srgbClr val="000000"/>
                </a:solidFill>
                <a:latin typeface="Calibri"/>
                <a:ea typeface="Calibri"/>
                <a:cs typeface="Calibri"/>
                <a:sym typeface="Calibri"/>
              </a:rPr>
              <a:t>Un </a:t>
            </a:r>
            <a:r>
              <a:rPr lang="en-US" sz="2800" dirty="0" err="1" smtClean="0">
                <a:solidFill>
                  <a:srgbClr val="000000"/>
                </a:solidFill>
                <a:latin typeface="Calibri"/>
                <a:ea typeface="Calibri"/>
                <a:cs typeface="Calibri"/>
                <a:sym typeface="Calibri"/>
              </a:rPr>
              <a:t>altro</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aspetto</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importante</a:t>
            </a:r>
            <a:r>
              <a:rPr lang="en-US" sz="2800" dirty="0" smtClean="0">
                <a:solidFill>
                  <a:srgbClr val="000000"/>
                </a:solidFill>
                <a:latin typeface="Calibri"/>
                <a:ea typeface="Calibri"/>
                <a:cs typeface="Calibri"/>
                <a:sym typeface="Calibri"/>
              </a:rPr>
              <a:t> è </a:t>
            </a:r>
            <a:r>
              <a:rPr lang="en-US" sz="2800" dirty="0" err="1" smtClean="0">
                <a:solidFill>
                  <a:srgbClr val="000000"/>
                </a:solidFill>
                <a:latin typeface="Calibri"/>
                <a:ea typeface="Calibri"/>
                <a:cs typeface="Calibri"/>
                <a:sym typeface="Calibri"/>
              </a:rPr>
              <a:t>sapere</a:t>
            </a:r>
            <a:r>
              <a:rPr lang="en-US" sz="2800" dirty="0" smtClean="0">
                <a:solidFill>
                  <a:srgbClr val="000000"/>
                </a:solidFill>
                <a:latin typeface="Calibri"/>
                <a:ea typeface="Calibri"/>
                <a:cs typeface="Calibri"/>
                <a:sym typeface="Calibri"/>
              </a:rPr>
              <a:t> come far </a:t>
            </a:r>
            <a:r>
              <a:rPr lang="en-US" sz="2800" dirty="0" err="1" smtClean="0">
                <a:solidFill>
                  <a:srgbClr val="000000"/>
                </a:solidFill>
                <a:latin typeface="Calibri"/>
                <a:ea typeface="Calibri"/>
                <a:cs typeface="Calibri"/>
                <a:sym typeface="Calibri"/>
              </a:rPr>
              <a:t>riconoscere</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nel</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nuovo</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paese</a:t>
            </a:r>
            <a:r>
              <a:rPr lang="en-US" sz="2800" dirty="0" smtClean="0">
                <a:solidFill>
                  <a:srgbClr val="000000"/>
                </a:solidFill>
                <a:latin typeface="Calibri"/>
                <a:ea typeface="Calibri"/>
                <a:cs typeface="Calibri"/>
                <a:sym typeface="Calibri"/>
              </a:rPr>
              <a:t>, le </a:t>
            </a:r>
            <a:r>
              <a:rPr lang="en-US" sz="2800" dirty="0" err="1" smtClean="0">
                <a:solidFill>
                  <a:srgbClr val="000000"/>
                </a:solidFill>
                <a:latin typeface="Calibri"/>
                <a:ea typeface="Calibri"/>
                <a:cs typeface="Calibri"/>
                <a:sym typeface="Calibri"/>
              </a:rPr>
              <a:t>qualifiche</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ottenute</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all’estero</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Questo</a:t>
            </a:r>
            <a:r>
              <a:rPr lang="en-US" sz="2800" dirty="0" smtClean="0">
                <a:solidFill>
                  <a:srgbClr val="000000"/>
                </a:solidFill>
                <a:latin typeface="Calibri"/>
                <a:ea typeface="Calibri"/>
                <a:cs typeface="Calibri"/>
                <a:sym typeface="Calibri"/>
              </a:rPr>
              <a:t> step </a:t>
            </a:r>
            <a:r>
              <a:rPr lang="en-US" sz="2800" dirty="0" err="1" smtClean="0">
                <a:solidFill>
                  <a:srgbClr val="000000"/>
                </a:solidFill>
                <a:latin typeface="Calibri"/>
                <a:ea typeface="Calibri"/>
                <a:cs typeface="Calibri"/>
                <a:sym typeface="Calibri"/>
              </a:rPr>
              <a:t>aiuta</a:t>
            </a:r>
            <a:r>
              <a:rPr lang="en-US" sz="2800" dirty="0" smtClean="0">
                <a:solidFill>
                  <a:srgbClr val="000000"/>
                </a:solidFill>
                <a:latin typeface="Calibri"/>
                <a:ea typeface="Calibri"/>
                <a:cs typeface="Calibri"/>
                <a:sym typeface="Calibri"/>
              </a:rPr>
              <a:t> a </a:t>
            </a:r>
            <a:r>
              <a:rPr lang="en-US" sz="2800" dirty="0" err="1" smtClean="0">
                <a:solidFill>
                  <a:srgbClr val="000000"/>
                </a:solidFill>
                <a:latin typeface="Calibri"/>
                <a:ea typeface="Calibri"/>
                <a:cs typeface="Calibri"/>
                <a:sym typeface="Calibri"/>
              </a:rPr>
              <a:t>prepararsi</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alla</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formazione</a:t>
            </a:r>
            <a:r>
              <a:rPr lang="en-US" sz="2800" dirty="0" smtClean="0">
                <a:solidFill>
                  <a:srgbClr val="000000"/>
                </a:solidFill>
                <a:latin typeface="Calibri"/>
                <a:ea typeface="Calibri"/>
                <a:cs typeface="Calibri"/>
                <a:sym typeface="Calibri"/>
              </a:rPr>
              <a:t> continua e </a:t>
            </a:r>
            <a:r>
              <a:rPr lang="en-US" sz="2800" dirty="0" smtClean="0">
                <a:solidFill>
                  <a:srgbClr val="000000"/>
                </a:solidFill>
                <a:latin typeface="Calibri"/>
                <a:ea typeface="Calibri"/>
                <a:cs typeface="Calibri"/>
                <a:sym typeface="Calibri"/>
              </a:rPr>
              <a:t>ad </a:t>
            </a:r>
            <a:r>
              <a:rPr lang="en-US" sz="2800" dirty="0" err="1" smtClean="0">
                <a:solidFill>
                  <a:srgbClr val="000000"/>
                </a:solidFill>
                <a:latin typeface="Calibri"/>
                <a:ea typeface="Calibri"/>
                <a:cs typeface="Calibri"/>
                <a:sym typeface="Calibri"/>
              </a:rPr>
              <a:t>entrare</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nel</a:t>
            </a:r>
            <a:r>
              <a:rPr lang="en-US" sz="2800" dirty="0" smtClean="0">
                <a:solidFill>
                  <a:srgbClr val="000000"/>
                </a:solidFill>
                <a:latin typeface="Calibri"/>
                <a:ea typeface="Calibri"/>
                <a:cs typeface="Calibri"/>
                <a:sym typeface="Calibri"/>
              </a:rPr>
              <a:t> </a:t>
            </a:r>
            <a:r>
              <a:rPr lang="en-US" sz="2800" dirty="0" err="1" smtClean="0">
                <a:solidFill>
                  <a:srgbClr val="000000"/>
                </a:solidFill>
                <a:latin typeface="Calibri"/>
                <a:ea typeface="Calibri"/>
                <a:cs typeface="Calibri"/>
                <a:sym typeface="Calibri"/>
              </a:rPr>
              <a:t>mercato</a:t>
            </a:r>
            <a:r>
              <a:rPr lang="en-US" sz="2800" dirty="0" smtClean="0">
                <a:solidFill>
                  <a:srgbClr val="000000"/>
                </a:solidFill>
                <a:latin typeface="Calibri"/>
                <a:ea typeface="Calibri"/>
                <a:cs typeface="Calibri"/>
                <a:sym typeface="Calibri"/>
              </a:rPr>
              <a:t> del </a:t>
            </a:r>
            <a:r>
              <a:rPr lang="en-US" sz="2800" dirty="0" err="1" smtClean="0">
                <a:solidFill>
                  <a:srgbClr val="000000"/>
                </a:solidFill>
                <a:latin typeface="Calibri"/>
                <a:ea typeface="Calibri"/>
                <a:cs typeface="Calibri"/>
                <a:sym typeface="Calibri"/>
              </a:rPr>
              <a:t>lavoro</a:t>
            </a:r>
            <a:r>
              <a:rPr lang="en-US" sz="2800" dirty="0" smtClean="0">
                <a:solidFill>
                  <a:srgbClr val="000000"/>
                </a:solidFill>
                <a:latin typeface="Calibri"/>
                <a:ea typeface="Calibri"/>
                <a:cs typeface="Calibri"/>
                <a:sym typeface="Calibri"/>
              </a:rPr>
              <a:t>.</a:t>
            </a:r>
            <a:endParaRPr sz="1800" dirty="0">
              <a:solidFill>
                <a:schemeClr val="dk1"/>
              </a:solidFill>
              <a:latin typeface="Questrial"/>
              <a:ea typeface="Questrial"/>
              <a:cs typeface="Questrial"/>
              <a:sym typeface="Questrial"/>
            </a:endParaRPr>
          </a:p>
        </p:txBody>
      </p:sp>
      <p:pic>
        <p:nvPicPr>
          <p:cNvPr id="8" name="Shape 94"/>
          <p:cNvPicPr preferRelativeResize="0"/>
          <p:nvPr/>
        </p:nvPicPr>
        <p:blipFill rotWithShape="1">
          <a:blip r:embed="rId3">
            <a:alphaModFix/>
          </a:blip>
          <a:srcRect/>
          <a:stretch/>
        </p:blipFill>
        <p:spPr>
          <a:xfrm>
            <a:off x="10423106" y="6155156"/>
            <a:ext cx="1476375" cy="419100"/>
          </a:xfrm>
          <a:prstGeom prst="rect">
            <a:avLst/>
          </a:prstGeom>
          <a:noFill/>
          <a:ln>
            <a:noFill/>
          </a:ln>
        </p:spPr>
      </p:pic>
      <p:sp>
        <p:nvSpPr>
          <p:cNvPr id="9" name="Underrubrik 2">
            <a:extLst>
              <a:ext uri="{FF2B5EF4-FFF2-40B4-BE49-F238E27FC236}">
                <a16:creationId xmlns="" xmlns:a16="http://schemas.microsoft.com/office/drawing/2014/main" id="{FA56E0CB-60F5-4109-9EB0-286BBE8F9848}"/>
              </a:ext>
            </a:extLst>
          </p:cNvPr>
          <p:cNvSpPr txBox="1">
            <a:spLocks/>
          </p:cNvSpPr>
          <p:nvPr/>
        </p:nvSpPr>
        <p:spPr>
          <a:xfrm>
            <a:off x="8699081" y="4883830"/>
            <a:ext cx="3200400" cy="110499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342900"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L="1371600" marR="0" lvl="2"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L="1828800" marR="0" lvl="3"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L="2286000" marR="0" lvl="4"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L="2743200" marR="0" lvl="5"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L="3200400" marR="0" lvl="6"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L="3657600" marR="0" lvl="7"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L="4114800" marR="0" lvl="8" indent="-317500"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pPr marL="88900" indent="0"/>
            <a:r>
              <a:rPr lang="en-GB" dirty="0" smtClean="0"/>
              <a:t>The “</a:t>
            </a:r>
            <a:r>
              <a:rPr lang="en-GB" dirty="0" err="1" smtClean="0"/>
              <a:t>MiGreat</a:t>
            </a:r>
            <a:r>
              <a:rPr lang="en-GB" dirty="0" smtClean="0"/>
              <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10"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9001080" y="6005891"/>
            <a:ext cx="833837" cy="717630"/>
          </a:xfrm>
          <a:prstGeom prst="rect">
            <a:avLst/>
          </a:prstGeom>
        </p:spPr>
      </p:pic>
      <p:pic>
        <p:nvPicPr>
          <p:cNvPr id="11"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4" name="Rettangolo 3"/>
          <p:cNvSpPr/>
          <p:nvPr/>
        </p:nvSpPr>
        <p:spPr>
          <a:xfrm>
            <a:off x="1640540" y="1156651"/>
            <a:ext cx="9054353" cy="5378823"/>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3783107" y="1559858"/>
            <a:ext cx="4419598" cy="3724096"/>
          </a:xfrm>
          <a:prstGeom prst="rect">
            <a:avLst/>
          </a:prstGeom>
          <a:noFill/>
        </p:spPr>
        <p:txBody>
          <a:bodyPr wrap="square" rtlCol="0">
            <a:spAutoFit/>
          </a:bodyPr>
          <a:lstStyle/>
          <a:p>
            <a:pPr algn="ctr"/>
            <a:r>
              <a:rPr lang="it-IT" sz="5400" i="1" dirty="0" smtClean="0">
                <a:solidFill>
                  <a:schemeClr val="bg1"/>
                </a:solidFill>
                <a:latin typeface="Georgia" pitchFamily="18" charset="0"/>
              </a:rPr>
              <a:t>“Sto ancora imparando”</a:t>
            </a:r>
          </a:p>
          <a:p>
            <a:pPr algn="ctr"/>
            <a:endParaRPr lang="it-IT" sz="3600" i="1" dirty="0" smtClean="0">
              <a:solidFill>
                <a:schemeClr val="bg1"/>
              </a:solidFill>
            </a:endParaRPr>
          </a:p>
          <a:p>
            <a:pPr algn="ctr"/>
            <a:endParaRPr lang="it-IT" sz="3600" i="1" dirty="0" smtClean="0">
              <a:solidFill>
                <a:schemeClr val="bg1"/>
              </a:solidFill>
            </a:endParaRPr>
          </a:p>
          <a:p>
            <a:pPr algn="ctr"/>
            <a:endParaRPr lang="it-IT" sz="3600" i="1" dirty="0" smtClean="0">
              <a:solidFill>
                <a:schemeClr val="bg1"/>
              </a:solidFill>
            </a:endParaRPr>
          </a:p>
          <a:p>
            <a:pPr algn="ctr"/>
            <a:r>
              <a:rPr lang="it-IT" sz="2000" dirty="0" smtClean="0">
                <a:solidFill>
                  <a:schemeClr val="bg1"/>
                </a:solidFill>
              </a:rPr>
              <a:t>cit. Michelangelo all’età di 87 anni</a:t>
            </a:r>
            <a:endParaRPr lang="it-IT" sz="2000" dirty="0">
              <a:solidFill>
                <a:schemeClr val="bg1"/>
              </a:solidFill>
            </a:endParaRPr>
          </a:p>
        </p:txBody>
      </p:sp>
      <p:pic>
        <p:nvPicPr>
          <p:cNvPr id="5"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21975"/>
          </a:xfrm>
          <a:prstGeom prst="rect">
            <a:avLst/>
          </a:prstGeom>
          <a:noFill/>
          <a:ln>
            <a:noFill/>
          </a:ln>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2861" y="6015318"/>
            <a:ext cx="979139" cy="842682"/>
          </a:xfrm>
          <a:prstGeom prst="rect">
            <a:avLst/>
          </a:prstGeom>
        </p:spPr>
      </p:pic>
      <p:pic>
        <p:nvPicPr>
          <p:cNvPr id="7"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76200" y="6325924"/>
            <a:ext cx="1476375" cy="4191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381000" y="4954805"/>
            <a:ext cx="7772400" cy="146304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464132"/>
              </a:buClr>
              <a:buSzPts val="6000"/>
              <a:buFont typeface="Questrial"/>
              <a:buNone/>
            </a:pPr>
            <a:r>
              <a:rPr lang="en-US" sz="6000" b="0" i="0" u="none" strike="noStrike" cap="none" dirty="0" err="1" smtClean="0">
                <a:solidFill>
                  <a:srgbClr val="464132"/>
                </a:solidFill>
                <a:latin typeface="Questrial"/>
                <a:ea typeface="Questrial"/>
                <a:cs typeface="Questrial"/>
                <a:sym typeface="Questrial"/>
              </a:rPr>
              <a:t>APPRENDIMENTO</a:t>
            </a:r>
            <a:r>
              <a:rPr lang="en-US" sz="6000" b="0" i="0" u="none" strike="noStrike" cap="none" dirty="0" smtClean="0">
                <a:solidFill>
                  <a:srgbClr val="464132"/>
                </a:solidFill>
                <a:latin typeface="Questrial"/>
                <a:ea typeface="Questrial"/>
                <a:cs typeface="Questrial"/>
                <a:sym typeface="Questrial"/>
              </a:rPr>
              <a:t> PERMANENTE</a:t>
            </a:r>
            <a:endParaRPr sz="6000" b="0" i="0" u="none" strike="noStrike" cap="none" dirty="0">
              <a:solidFill>
                <a:srgbClr val="464132"/>
              </a:solidFill>
              <a:latin typeface="Questrial"/>
              <a:ea typeface="Questrial"/>
              <a:cs typeface="Questrial"/>
              <a:sym typeface="Questrial"/>
            </a:endParaRPr>
          </a:p>
        </p:txBody>
      </p:sp>
      <p:sp>
        <p:nvSpPr>
          <p:cNvPr id="147" name="Shape 147"/>
          <p:cNvSpPr/>
          <p:nvPr/>
        </p:nvSpPr>
        <p:spPr>
          <a:xfrm>
            <a:off x="1658471" y="1196640"/>
            <a:ext cx="9126069" cy="32588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err="1" smtClean="0">
                <a:solidFill>
                  <a:srgbClr val="000000"/>
                </a:solidFill>
                <a:latin typeface="Calibri"/>
                <a:ea typeface="Calibri"/>
                <a:cs typeface="Calibri"/>
                <a:sym typeface="Calibri"/>
              </a:rPr>
              <a:t>Trovare</a:t>
            </a:r>
            <a:r>
              <a:rPr lang="en-US" sz="2800" b="1" dirty="0" smtClean="0">
                <a:solidFill>
                  <a:srgbClr val="000000"/>
                </a:solidFill>
                <a:latin typeface="Calibri"/>
                <a:ea typeface="Calibri"/>
                <a:cs typeface="Calibri"/>
                <a:sym typeface="Calibri"/>
              </a:rPr>
              <a:t> </a:t>
            </a:r>
            <a:r>
              <a:rPr lang="en-US" sz="2800" b="1" dirty="0" err="1" smtClean="0">
                <a:solidFill>
                  <a:srgbClr val="000000"/>
                </a:solidFill>
                <a:latin typeface="Calibri"/>
                <a:ea typeface="Calibri"/>
                <a:cs typeface="Calibri"/>
                <a:sym typeface="Calibri"/>
              </a:rPr>
              <a:t>informazioni</a:t>
            </a:r>
            <a:r>
              <a:rPr lang="en-US" sz="2800" b="1" dirty="0" smtClean="0">
                <a:solidFill>
                  <a:srgbClr val="000000"/>
                </a:solidFill>
                <a:latin typeface="Calibri"/>
                <a:ea typeface="Calibri"/>
                <a:cs typeface="Calibri"/>
                <a:sym typeface="Calibri"/>
              </a:rPr>
              <a:t>?</a:t>
            </a:r>
            <a:endParaRPr dirty="0"/>
          </a:p>
          <a:p>
            <a:pPr marL="0" marR="0" lvl="0" indent="0" algn="l" rtl="0">
              <a:spcBef>
                <a:spcPts val="0"/>
              </a:spcBef>
              <a:spcAft>
                <a:spcPts val="0"/>
              </a:spcAft>
              <a:buNone/>
            </a:pPr>
            <a:endParaRPr sz="2800" b="1"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2800" dirty="0">
                <a:solidFill>
                  <a:srgbClr val="000000"/>
                </a:solidFill>
                <a:latin typeface="Calibri"/>
                <a:ea typeface="Calibri"/>
                <a:cs typeface="Calibri"/>
                <a:sym typeface="Calibri"/>
              </a:rPr>
              <a:t>Step 4</a:t>
            </a:r>
            <a:endParaRPr dirty="0"/>
          </a:p>
          <a:p>
            <a:pPr marL="0" marR="0" lvl="0" indent="0" algn="l" rtl="0">
              <a:spcBef>
                <a:spcPts val="0"/>
              </a:spcBef>
              <a:spcAft>
                <a:spcPts val="0"/>
              </a:spcAft>
              <a:buNone/>
            </a:pPr>
            <a:endParaRPr sz="2800" dirty="0">
              <a:solidFill>
                <a:srgbClr val="000000"/>
              </a:solidFill>
              <a:latin typeface="Calibri"/>
              <a:ea typeface="Calibri"/>
              <a:cs typeface="Calibri"/>
              <a:sym typeface="Calibri"/>
            </a:endParaRPr>
          </a:p>
          <a:p>
            <a:pPr lvl="0"/>
            <a:r>
              <a:rPr lang="it-IT" sz="2800" dirty="0" smtClean="0">
                <a:latin typeface="Calibri"/>
                <a:ea typeface="Calibri"/>
                <a:cs typeface="Calibri"/>
                <a:sym typeface="Calibri"/>
              </a:rPr>
              <a:t>Come creare una panoramica delle fonti e delle istituzioni esistenti che supportano lo sviluppo professionale con l'educazione e i finanziamenti per il settore che hai scelto</a:t>
            </a:r>
            <a:endParaRPr sz="2800" dirty="0">
              <a:solidFill>
                <a:schemeClr val="dk1"/>
              </a:solidFill>
              <a:latin typeface="Questrial"/>
              <a:ea typeface="Questrial"/>
              <a:cs typeface="Questrial"/>
              <a:sym typeface="Questrial"/>
            </a:endParaRPr>
          </a:p>
        </p:txBody>
      </p:sp>
      <p:pic>
        <p:nvPicPr>
          <p:cNvPr id="8" name="Shape 94"/>
          <p:cNvPicPr preferRelativeResize="0"/>
          <p:nvPr/>
        </p:nvPicPr>
        <p:blipFill rotWithShape="1">
          <a:blip r:embed="rId3">
            <a:alphaModFix/>
          </a:blip>
          <a:srcRect/>
          <a:stretch/>
        </p:blipFill>
        <p:spPr>
          <a:xfrm>
            <a:off x="10423106" y="6155156"/>
            <a:ext cx="1476375" cy="419100"/>
          </a:xfrm>
          <a:prstGeom prst="rect">
            <a:avLst/>
          </a:prstGeom>
          <a:noFill/>
          <a:ln>
            <a:noFill/>
          </a:ln>
        </p:spPr>
      </p:pic>
      <p:sp>
        <p:nvSpPr>
          <p:cNvPr id="9" name="Underrubrik 2">
            <a:extLst>
              <a:ext uri="{FF2B5EF4-FFF2-40B4-BE49-F238E27FC236}">
                <a16:creationId xmlns="" xmlns:a16="http://schemas.microsoft.com/office/drawing/2014/main" id="{FA56E0CB-60F5-4109-9EB0-286BBE8F9848}"/>
              </a:ext>
            </a:extLst>
          </p:cNvPr>
          <p:cNvSpPr txBox="1">
            <a:spLocks/>
          </p:cNvSpPr>
          <p:nvPr/>
        </p:nvSpPr>
        <p:spPr>
          <a:xfrm>
            <a:off x="8699081" y="4883830"/>
            <a:ext cx="3200400" cy="110499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2"/>
              </a:buClr>
              <a:buSzPts val="1800"/>
              <a:buFont typeface="Questrial"/>
              <a:buNone/>
              <a:defRPr sz="1800" b="0" i="0" u="none" strike="noStrike" cap="none">
                <a:solidFill>
                  <a:srgbClr val="464132"/>
                </a:solidFill>
                <a:latin typeface="Questrial"/>
                <a:ea typeface="Questrial"/>
                <a:cs typeface="Questrial"/>
                <a:sym typeface="Questrial"/>
              </a:defRPr>
            </a:lvl1pPr>
            <a:lvl2pPr marL="914400" marR="0" lvl="1" indent="-342900" algn="ctr" rtl="0">
              <a:lnSpc>
                <a:spcPct val="90000"/>
              </a:lnSpc>
              <a:spcBef>
                <a:spcPts val="2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2pPr>
            <a:lvl3pPr marL="1371600" marR="0" lvl="2"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3pPr>
            <a:lvl4pPr marL="1828800" marR="0" lvl="3"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4pPr>
            <a:lvl5pPr marL="2286000" marR="0" lvl="4"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5pPr>
            <a:lvl6pPr marL="2743200" marR="0" lvl="5"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6pPr>
            <a:lvl7pPr marL="3200400" marR="0" lvl="6"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7pPr>
            <a:lvl8pPr marL="3657600" marR="0" lvl="7" indent="-317500" algn="ctr" rtl="0">
              <a:lnSpc>
                <a:spcPct val="90000"/>
              </a:lnSpc>
              <a:spcBef>
                <a:spcPts val="400"/>
              </a:spcBef>
              <a:spcAft>
                <a:spcPts val="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8pPr>
            <a:lvl9pPr marL="4114800" marR="0" lvl="8" indent="-317500" algn="ctr" rtl="0">
              <a:lnSpc>
                <a:spcPct val="90000"/>
              </a:lnSpc>
              <a:spcBef>
                <a:spcPts val="400"/>
              </a:spcBef>
              <a:spcAft>
                <a:spcPts val="400"/>
              </a:spcAft>
              <a:buClr>
                <a:schemeClr val="accent2"/>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pPr marL="88900" indent="0"/>
            <a:r>
              <a:rPr lang="en-GB" dirty="0" smtClean="0"/>
              <a:t>The “</a:t>
            </a:r>
            <a:r>
              <a:rPr lang="en-GB" dirty="0" err="1" smtClean="0"/>
              <a:t>MiGreat</a:t>
            </a:r>
            <a:r>
              <a:rPr lang="en-GB" dirty="0" smtClean="0"/>
              <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10"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9001080" y="6005891"/>
            <a:ext cx="833837" cy="717630"/>
          </a:xfrm>
          <a:prstGeom prst="rect">
            <a:avLst/>
          </a:prstGeom>
        </p:spPr>
      </p:pic>
      <p:pic>
        <p:nvPicPr>
          <p:cNvPr id="11"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5" name="Rettangolo 4"/>
          <p:cNvSpPr/>
          <p:nvPr/>
        </p:nvSpPr>
        <p:spPr>
          <a:xfrm>
            <a:off x="968188" y="1389528"/>
            <a:ext cx="10192871" cy="4894729"/>
          </a:xfrm>
          <a:prstGeom prst="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5011270" y="2348754"/>
            <a:ext cx="5459507" cy="2523768"/>
          </a:xfrm>
          <a:prstGeom prst="rect">
            <a:avLst/>
          </a:prstGeom>
          <a:noFill/>
        </p:spPr>
        <p:txBody>
          <a:bodyPr wrap="square" rtlCol="0">
            <a:spAutoFit/>
          </a:bodyPr>
          <a:lstStyle/>
          <a:p>
            <a:pPr algn="r"/>
            <a:r>
              <a:rPr lang="it-IT" sz="2400" b="1" i="1" dirty="0" smtClean="0">
                <a:latin typeface="Lucida Calligraphy" pitchFamily="66" charset="0"/>
              </a:rPr>
              <a:t>“Adesso accettiamo il fatto che l’apprendimento sia un processo permanente per mantenersi al passo con i tempi. E il compito più urgente è di insegnare alle persone come imparare.”</a:t>
            </a:r>
          </a:p>
          <a:p>
            <a:r>
              <a:rPr lang="it-IT" dirty="0" smtClean="0"/>
              <a:t>Cit. Peter </a:t>
            </a:r>
            <a:r>
              <a:rPr lang="it-IT" dirty="0" err="1" smtClean="0"/>
              <a:t>Drucker</a:t>
            </a:r>
            <a:endParaRPr lang="it-IT" dirty="0"/>
          </a:p>
        </p:txBody>
      </p:sp>
      <p:pic>
        <p:nvPicPr>
          <p:cNvPr id="4"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21975"/>
          </a:xfrm>
          <a:prstGeom prst="rect">
            <a:avLst/>
          </a:prstGeom>
          <a:noFill/>
          <a:ln>
            <a:noFill/>
          </a:ln>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2861" y="6015318"/>
            <a:ext cx="979139" cy="842682"/>
          </a:xfrm>
          <a:prstGeom prst="rect">
            <a:avLst/>
          </a:prstGeom>
        </p:spPr>
      </p:pic>
      <p:pic>
        <p:nvPicPr>
          <p:cNvPr id="7"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76200" y="6325924"/>
            <a:ext cx="1476375" cy="419100"/>
          </a:xfrm>
          <a:prstGeom prst="rect">
            <a:avLst/>
          </a:prstGeom>
          <a:noFill/>
        </p:spPr>
      </p:pic>
    </p:spTree>
  </p:cSld>
  <p:clrMapOvr>
    <a:masterClrMapping/>
  </p:clrMapOvr>
</p:sld>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468</Words>
  <Application>Microsoft Office PowerPoint</Application>
  <PresentationFormat>Widescreen</PresentationFormat>
  <Paragraphs>41</Paragraphs>
  <Slides>9</Slides>
  <Notes>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Questrial</vt:lpstr>
      <vt:lpstr>Calibri</vt:lpstr>
      <vt:lpstr>Georgia</vt:lpstr>
      <vt:lpstr>Noto Sans Symbols</vt:lpstr>
      <vt:lpstr>Arial</vt:lpstr>
      <vt:lpstr>Lucida Calligraphy</vt:lpstr>
      <vt:lpstr>Integral</vt:lpstr>
      <vt:lpstr>APPRENDIMENTO PERMANENTE </vt:lpstr>
      <vt:lpstr>APPRENDIMENTO PERMANENTE </vt:lpstr>
      <vt:lpstr>Presentazione standard di PowerPoint</vt:lpstr>
      <vt:lpstr>APPRENDIMENTO PERMANENTE</vt:lpstr>
      <vt:lpstr>Presentazione standard di PowerPoint</vt:lpstr>
      <vt:lpstr>APPRENDIMENTO PERMANENTE</vt:lpstr>
      <vt:lpstr>Presentazione standard di PowerPoint</vt:lpstr>
      <vt:lpstr>APPRENDIMENTO PERMANENTE</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LONG LEARNING</dc:title>
  <dc:creator>Utente</dc:creator>
  <cp:lastModifiedBy>Kylene</cp:lastModifiedBy>
  <cp:revision>9</cp:revision>
  <dcterms:modified xsi:type="dcterms:W3CDTF">2018-07-05T15:41:40Z</dcterms:modified>
</cp:coreProperties>
</file>