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56" r:id="rId2"/>
    <p:sldId id="272" r:id="rId3"/>
    <p:sldId id="258" r:id="rId4"/>
    <p:sldId id="263" r:id="rId5"/>
    <p:sldId id="259" r:id="rId6"/>
    <p:sldId id="264" r:id="rId7"/>
    <p:sldId id="265" r:id="rId8"/>
    <p:sldId id="266" r:id="rId9"/>
    <p:sldId id="267" r:id="rId10"/>
    <p:sldId id="273" r:id="rId11"/>
    <p:sldId id="274" r:id="rId12"/>
    <p:sldId id="270" r:id="rId13"/>
    <p:sldId id="260" r:id="rId14"/>
    <p:sldId id="275" r:id="rId15"/>
    <p:sldId id="271" r:id="rId16"/>
    <p:sldId id="261" r:id="rId17"/>
    <p:sldId id="268" r:id="rId18"/>
    <p:sldId id="269" r:id="rId19"/>
    <p:sldId id="262" r:id="rId20"/>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EBD"/>
    <a:srgbClr val="039BE7"/>
    <a:srgbClr val="6790B1"/>
    <a:srgbClr val="4960A1"/>
    <a:srgbClr val="3072BA"/>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00" autoAdjust="0"/>
    <p:restoredTop sz="86501" autoAdjust="0"/>
  </p:normalViewPr>
  <p:slideViewPr>
    <p:cSldViewPr snapToGrid="0">
      <p:cViewPr varScale="1">
        <p:scale>
          <a:sx n="101" d="100"/>
          <a:sy n="101" d="100"/>
        </p:scale>
        <p:origin x="12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0E2AA-40BF-4D49-99CF-D2393DD4D035}" type="doc">
      <dgm:prSet loTypeId="urn:microsoft.com/office/officeart/2008/layout/VerticalCurvedList" loCatId="list" qsTypeId="urn:microsoft.com/office/officeart/2005/8/quickstyle/simple1" qsCatId="simple" csTypeId="urn:microsoft.com/office/officeart/2005/8/colors/colorful1#1" csCatId="colorful" phldr="1"/>
      <dgm:spPr/>
    </dgm:pt>
    <dgm:pt modelId="{8FE5ACB9-C856-46E2-B0F0-F08FABA3F1E0}">
      <dgm:prSet phldrT="[Text]"/>
      <dgm:spPr/>
      <dgm:t>
        <a:bodyPr/>
        <a:lstStyle/>
        <a:p>
          <a:r>
            <a:rPr lang="de-CH" dirty="0" err="1" smtClean="0"/>
            <a:t>AUTONOMIA</a:t>
          </a:r>
          <a:endParaRPr lang="de-CH" dirty="0"/>
        </a:p>
      </dgm:t>
    </dgm:pt>
    <dgm:pt modelId="{EA3DDBEC-2C9F-4056-A8D9-358596F2CE58}" type="parTrans" cxnId="{6F18E84B-7440-4CC6-BFD3-7DA53BDF6637}">
      <dgm:prSet/>
      <dgm:spPr/>
      <dgm:t>
        <a:bodyPr/>
        <a:lstStyle/>
        <a:p>
          <a:endParaRPr lang="de-CH"/>
        </a:p>
      </dgm:t>
    </dgm:pt>
    <dgm:pt modelId="{259FC111-109B-46DE-A9B8-3D2F71C16A8C}" type="sibTrans" cxnId="{6F18E84B-7440-4CC6-BFD3-7DA53BDF6637}">
      <dgm:prSet/>
      <dgm:spPr/>
      <dgm:t>
        <a:bodyPr/>
        <a:lstStyle/>
        <a:p>
          <a:endParaRPr lang="de-CH"/>
        </a:p>
      </dgm:t>
    </dgm:pt>
    <dgm:pt modelId="{8A9CBAAD-FE8D-46B4-A1C4-0F2A3E6AC72C}">
      <dgm:prSet/>
      <dgm:spPr/>
      <dgm:t>
        <a:bodyPr/>
        <a:lstStyle/>
        <a:p>
          <a:r>
            <a:rPr lang="en-US" dirty="0" err="1" smtClean="0"/>
            <a:t>COMPETENZA</a:t>
          </a:r>
          <a:endParaRPr lang="en-US" dirty="0" smtClean="0"/>
        </a:p>
      </dgm:t>
    </dgm:pt>
    <dgm:pt modelId="{1CC1B271-3BAD-43F8-B506-D24BE4E6ED52}" type="parTrans" cxnId="{89EF6C32-7032-45B4-866E-DC7CE0470822}">
      <dgm:prSet/>
      <dgm:spPr/>
      <dgm:t>
        <a:bodyPr/>
        <a:lstStyle/>
        <a:p>
          <a:endParaRPr lang="de-CH"/>
        </a:p>
      </dgm:t>
    </dgm:pt>
    <dgm:pt modelId="{F69EA509-6C23-4FEC-BC8E-BA732EC61902}" type="sibTrans" cxnId="{89EF6C32-7032-45B4-866E-DC7CE0470822}">
      <dgm:prSet/>
      <dgm:spPr/>
      <dgm:t>
        <a:bodyPr/>
        <a:lstStyle/>
        <a:p>
          <a:endParaRPr lang="de-CH"/>
        </a:p>
      </dgm:t>
    </dgm:pt>
    <dgm:pt modelId="{C432A976-1B71-4B3D-9DA1-598E42C5AB0B}">
      <dgm:prSet custT="1"/>
      <dgm:spPr/>
      <dgm:t>
        <a:bodyPr/>
        <a:lstStyle/>
        <a:p>
          <a:r>
            <a:rPr lang="en-US" sz="3300" dirty="0" err="1" smtClean="0"/>
            <a:t>RELAZIONALIT</a:t>
          </a:r>
          <a:r>
            <a:rPr lang="en-US" sz="3600" dirty="0" err="1" smtClean="0">
              <a:latin typeface="Calibri"/>
              <a:cs typeface="Calibri"/>
            </a:rPr>
            <a:t>À</a:t>
          </a:r>
          <a:endParaRPr lang="en-US" sz="3300" dirty="0" smtClean="0"/>
        </a:p>
      </dgm:t>
    </dgm:pt>
    <dgm:pt modelId="{E89243CA-47DA-4651-85A5-09A9780CD8C8}" type="parTrans" cxnId="{00A1F9FB-0288-4AD4-BBFE-F39A57CE00AE}">
      <dgm:prSet/>
      <dgm:spPr/>
      <dgm:t>
        <a:bodyPr/>
        <a:lstStyle/>
        <a:p>
          <a:endParaRPr lang="de-CH"/>
        </a:p>
      </dgm:t>
    </dgm:pt>
    <dgm:pt modelId="{162BD153-D3D3-4B84-A609-9E7851CA0333}" type="sibTrans" cxnId="{00A1F9FB-0288-4AD4-BBFE-F39A57CE00AE}">
      <dgm:prSet/>
      <dgm:spPr/>
      <dgm:t>
        <a:bodyPr/>
        <a:lstStyle/>
        <a:p>
          <a:endParaRPr lang="de-CH"/>
        </a:p>
      </dgm:t>
    </dgm:pt>
    <dgm:pt modelId="{DE5CC253-A66B-49C4-B9CA-5C24E9DA8FC3}" type="pres">
      <dgm:prSet presAssocID="{6D70E2AA-40BF-4D49-99CF-D2393DD4D035}" presName="Name0" presStyleCnt="0">
        <dgm:presLayoutVars>
          <dgm:chMax val="7"/>
          <dgm:chPref val="7"/>
          <dgm:dir/>
        </dgm:presLayoutVars>
      </dgm:prSet>
      <dgm:spPr/>
    </dgm:pt>
    <dgm:pt modelId="{AEF229E3-D775-4B27-BAE6-C0936C706C09}" type="pres">
      <dgm:prSet presAssocID="{6D70E2AA-40BF-4D49-99CF-D2393DD4D035}" presName="Name1" presStyleCnt="0"/>
      <dgm:spPr/>
    </dgm:pt>
    <dgm:pt modelId="{FE917945-7BFC-420F-80EB-E88F31877F4F}" type="pres">
      <dgm:prSet presAssocID="{6D70E2AA-40BF-4D49-99CF-D2393DD4D035}" presName="cycle" presStyleCnt="0"/>
      <dgm:spPr/>
    </dgm:pt>
    <dgm:pt modelId="{1DEC142E-AD45-4548-B019-6DC4E233BFA5}" type="pres">
      <dgm:prSet presAssocID="{6D70E2AA-40BF-4D49-99CF-D2393DD4D035}" presName="srcNode" presStyleLbl="node1" presStyleIdx="0" presStyleCnt="3"/>
      <dgm:spPr/>
    </dgm:pt>
    <dgm:pt modelId="{8A421105-6AF1-43B1-994A-1FA79E71E67E}" type="pres">
      <dgm:prSet presAssocID="{6D70E2AA-40BF-4D49-99CF-D2393DD4D035}" presName="conn" presStyleLbl="parChTrans1D2" presStyleIdx="0" presStyleCnt="1"/>
      <dgm:spPr/>
      <dgm:t>
        <a:bodyPr/>
        <a:lstStyle/>
        <a:p>
          <a:endParaRPr lang="de-CH"/>
        </a:p>
      </dgm:t>
    </dgm:pt>
    <dgm:pt modelId="{20A9C902-2AA2-4535-95CF-1B6DBD234814}" type="pres">
      <dgm:prSet presAssocID="{6D70E2AA-40BF-4D49-99CF-D2393DD4D035}" presName="extraNode" presStyleLbl="node1" presStyleIdx="0" presStyleCnt="3"/>
      <dgm:spPr/>
    </dgm:pt>
    <dgm:pt modelId="{1BF4956C-BA5B-4313-B096-F2E8911C9FDA}" type="pres">
      <dgm:prSet presAssocID="{6D70E2AA-40BF-4D49-99CF-D2393DD4D035}" presName="dstNode" presStyleLbl="node1" presStyleIdx="0" presStyleCnt="3"/>
      <dgm:spPr/>
    </dgm:pt>
    <dgm:pt modelId="{A910456B-7D37-43F2-8718-E9AD6886B4BF}" type="pres">
      <dgm:prSet presAssocID="{8FE5ACB9-C856-46E2-B0F0-F08FABA3F1E0}" presName="text_1" presStyleLbl="node1" presStyleIdx="0" presStyleCnt="3">
        <dgm:presLayoutVars>
          <dgm:bulletEnabled val="1"/>
        </dgm:presLayoutVars>
      </dgm:prSet>
      <dgm:spPr/>
      <dgm:t>
        <a:bodyPr/>
        <a:lstStyle/>
        <a:p>
          <a:endParaRPr lang="de-CH"/>
        </a:p>
      </dgm:t>
    </dgm:pt>
    <dgm:pt modelId="{7B7CA715-FD13-403F-8915-DEBF647E2E5D}" type="pres">
      <dgm:prSet presAssocID="{8FE5ACB9-C856-46E2-B0F0-F08FABA3F1E0}" presName="accent_1" presStyleCnt="0"/>
      <dgm:spPr/>
    </dgm:pt>
    <dgm:pt modelId="{AC515ACD-E5DC-44BC-9AD0-1B216FCCD0D3}" type="pres">
      <dgm:prSet presAssocID="{8FE5ACB9-C856-46E2-B0F0-F08FABA3F1E0}" presName="accentRepeatNode" presStyleLbl="solidFgAcc1" presStyleIdx="0" presStyleCnt="3"/>
      <dgm:spPr/>
    </dgm:pt>
    <dgm:pt modelId="{DD5CD06B-DB58-4023-884F-6F84456E8A28}" type="pres">
      <dgm:prSet presAssocID="{8A9CBAAD-FE8D-46B4-A1C4-0F2A3E6AC72C}" presName="text_2" presStyleLbl="node1" presStyleIdx="1" presStyleCnt="3">
        <dgm:presLayoutVars>
          <dgm:bulletEnabled val="1"/>
        </dgm:presLayoutVars>
      </dgm:prSet>
      <dgm:spPr/>
      <dgm:t>
        <a:bodyPr/>
        <a:lstStyle/>
        <a:p>
          <a:endParaRPr lang="de-CH"/>
        </a:p>
      </dgm:t>
    </dgm:pt>
    <dgm:pt modelId="{44BA3DDE-74FB-4A1B-9327-C39BF023CD72}" type="pres">
      <dgm:prSet presAssocID="{8A9CBAAD-FE8D-46B4-A1C4-0F2A3E6AC72C}" presName="accent_2" presStyleCnt="0"/>
      <dgm:spPr/>
    </dgm:pt>
    <dgm:pt modelId="{461DA7C1-1209-485C-9773-3DDED5562869}" type="pres">
      <dgm:prSet presAssocID="{8A9CBAAD-FE8D-46B4-A1C4-0F2A3E6AC72C}" presName="accentRepeatNode" presStyleLbl="solidFgAcc1" presStyleIdx="1" presStyleCnt="3"/>
      <dgm:spPr/>
    </dgm:pt>
    <dgm:pt modelId="{A03364B3-FF2B-450C-BB28-CF0EA3FA160C}" type="pres">
      <dgm:prSet presAssocID="{C432A976-1B71-4B3D-9DA1-598E42C5AB0B}" presName="text_3" presStyleLbl="node1" presStyleIdx="2" presStyleCnt="3">
        <dgm:presLayoutVars>
          <dgm:bulletEnabled val="1"/>
        </dgm:presLayoutVars>
      </dgm:prSet>
      <dgm:spPr/>
      <dgm:t>
        <a:bodyPr/>
        <a:lstStyle/>
        <a:p>
          <a:endParaRPr lang="de-CH"/>
        </a:p>
      </dgm:t>
    </dgm:pt>
    <dgm:pt modelId="{621CC4DA-EF62-4482-99B3-476CCAAE7BBF}" type="pres">
      <dgm:prSet presAssocID="{C432A976-1B71-4B3D-9DA1-598E42C5AB0B}" presName="accent_3" presStyleCnt="0"/>
      <dgm:spPr/>
    </dgm:pt>
    <dgm:pt modelId="{262283D1-4A49-4492-925E-FD519F922214}" type="pres">
      <dgm:prSet presAssocID="{C432A976-1B71-4B3D-9DA1-598E42C5AB0B}" presName="accentRepeatNode" presStyleLbl="solidFgAcc1" presStyleIdx="2" presStyleCnt="3"/>
      <dgm:spPr/>
    </dgm:pt>
  </dgm:ptLst>
  <dgm:cxnLst>
    <dgm:cxn modelId="{0AA60D08-1711-4156-9EE4-B039CA07DD34}" type="presOf" srcId="{6D70E2AA-40BF-4D49-99CF-D2393DD4D035}" destId="{DE5CC253-A66B-49C4-B9CA-5C24E9DA8FC3}" srcOrd="0" destOrd="0" presId="urn:microsoft.com/office/officeart/2008/layout/VerticalCurvedList"/>
    <dgm:cxn modelId="{4A5E5E9A-0E8E-4805-99F0-68003C67193E}" type="presOf" srcId="{C432A976-1B71-4B3D-9DA1-598E42C5AB0B}" destId="{A03364B3-FF2B-450C-BB28-CF0EA3FA160C}" srcOrd="0" destOrd="0" presId="urn:microsoft.com/office/officeart/2008/layout/VerticalCurvedList"/>
    <dgm:cxn modelId="{591D381C-5DC0-4115-948F-B56816E83E00}" type="presOf" srcId="{8FE5ACB9-C856-46E2-B0F0-F08FABA3F1E0}" destId="{A910456B-7D37-43F2-8718-E9AD6886B4BF}" srcOrd="0" destOrd="0" presId="urn:microsoft.com/office/officeart/2008/layout/VerticalCurvedList"/>
    <dgm:cxn modelId="{00A1F9FB-0288-4AD4-BBFE-F39A57CE00AE}" srcId="{6D70E2AA-40BF-4D49-99CF-D2393DD4D035}" destId="{C432A976-1B71-4B3D-9DA1-598E42C5AB0B}" srcOrd="2" destOrd="0" parTransId="{E89243CA-47DA-4651-85A5-09A9780CD8C8}" sibTransId="{162BD153-D3D3-4B84-A609-9E7851CA0333}"/>
    <dgm:cxn modelId="{B15F556C-31F3-42CD-A17E-E5737B89D37D}" type="presOf" srcId="{8A9CBAAD-FE8D-46B4-A1C4-0F2A3E6AC72C}" destId="{DD5CD06B-DB58-4023-884F-6F84456E8A28}" srcOrd="0" destOrd="0" presId="urn:microsoft.com/office/officeart/2008/layout/VerticalCurvedList"/>
    <dgm:cxn modelId="{6F18E84B-7440-4CC6-BFD3-7DA53BDF6637}" srcId="{6D70E2AA-40BF-4D49-99CF-D2393DD4D035}" destId="{8FE5ACB9-C856-46E2-B0F0-F08FABA3F1E0}" srcOrd="0" destOrd="0" parTransId="{EA3DDBEC-2C9F-4056-A8D9-358596F2CE58}" sibTransId="{259FC111-109B-46DE-A9B8-3D2F71C16A8C}"/>
    <dgm:cxn modelId="{77EC2C53-CB2C-4B38-AC14-3E5487135AB8}" type="presOf" srcId="{259FC111-109B-46DE-A9B8-3D2F71C16A8C}" destId="{8A421105-6AF1-43B1-994A-1FA79E71E67E}" srcOrd="0" destOrd="0" presId="urn:microsoft.com/office/officeart/2008/layout/VerticalCurvedList"/>
    <dgm:cxn modelId="{89EF6C32-7032-45B4-866E-DC7CE0470822}" srcId="{6D70E2AA-40BF-4D49-99CF-D2393DD4D035}" destId="{8A9CBAAD-FE8D-46B4-A1C4-0F2A3E6AC72C}" srcOrd="1" destOrd="0" parTransId="{1CC1B271-3BAD-43F8-B506-D24BE4E6ED52}" sibTransId="{F69EA509-6C23-4FEC-BC8E-BA732EC61902}"/>
    <dgm:cxn modelId="{4D309CAC-5900-42EF-AED4-DE59B013674A}" type="presParOf" srcId="{DE5CC253-A66B-49C4-B9CA-5C24E9DA8FC3}" destId="{AEF229E3-D775-4B27-BAE6-C0936C706C09}" srcOrd="0" destOrd="0" presId="urn:microsoft.com/office/officeart/2008/layout/VerticalCurvedList"/>
    <dgm:cxn modelId="{8E999300-98FD-4ACB-99F2-C988F110918B}" type="presParOf" srcId="{AEF229E3-D775-4B27-BAE6-C0936C706C09}" destId="{FE917945-7BFC-420F-80EB-E88F31877F4F}" srcOrd="0" destOrd="0" presId="urn:microsoft.com/office/officeart/2008/layout/VerticalCurvedList"/>
    <dgm:cxn modelId="{2903D8BA-2B2E-4590-90E7-734D3FD4ADA9}" type="presParOf" srcId="{FE917945-7BFC-420F-80EB-E88F31877F4F}" destId="{1DEC142E-AD45-4548-B019-6DC4E233BFA5}" srcOrd="0" destOrd="0" presId="urn:microsoft.com/office/officeart/2008/layout/VerticalCurvedList"/>
    <dgm:cxn modelId="{D2F4698D-84B0-4B5D-B4B6-C8DF9DB90326}" type="presParOf" srcId="{FE917945-7BFC-420F-80EB-E88F31877F4F}" destId="{8A421105-6AF1-43B1-994A-1FA79E71E67E}" srcOrd="1" destOrd="0" presId="urn:microsoft.com/office/officeart/2008/layout/VerticalCurvedList"/>
    <dgm:cxn modelId="{4A39FFCD-C8E0-4789-894B-C8F34B985A1E}" type="presParOf" srcId="{FE917945-7BFC-420F-80EB-E88F31877F4F}" destId="{20A9C902-2AA2-4535-95CF-1B6DBD234814}" srcOrd="2" destOrd="0" presId="urn:microsoft.com/office/officeart/2008/layout/VerticalCurvedList"/>
    <dgm:cxn modelId="{192713C0-28EC-4FD5-AE5E-76D938119682}" type="presParOf" srcId="{FE917945-7BFC-420F-80EB-E88F31877F4F}" destId="{1BF4956C-BA5B-4313-B096-F2E8911C9FDA}" srcOrd="3" destOrd="0" presId="urn:microsoft.com/office/officeart/2008/layout/VerticalCurvedList"/>
    <dgm:cxn modelId="{AA76D854-DA52-453D-BF7E-5E745B959C74}" type="presParOf" srcId="{AEF229E3-D775-4B27-BAE6-C0936C706C09}" destId="{A910456B-7D37-43F2-8718-E9AD6886B4BF}" srcOrd="1" destOrd="0" presId="urn:microsoft.com/office/officeart/2008/layout/VerticalCurvedList"/>
    <dgm:cxn modelId="{8373D5F0-11BF-477B-BC0C-E8E81146524F}" type="presParOf" srcId="{AEF229E3-D775-4B27-BAE6-C0936C706C09}" destId="{7B7CA715-FD13-403F-8915-DEBF647E2E5D}" srcOrd="2" destOrd="0" presId="urn:microsoft.com/office/officeart/2008/layout/VerticalCurvedList"/>
    <dgm:cxn modelId="{334A3EDC-56E8-423A-937F-D0BA4B1EE480}" type="presParOf" srcId="{7B7CA715-FD13-403F-8915-DEBF647E2E5D}" destId="{AC515ACD-E5DC-44BC-9AD0-1B216FCCD0D3}" srcOrd="0" destOrd="0" presId="urn:microsoft.com/office/officeart/2008/layout/VerticalCurvedList"/>
    <dgm:cxn modelId="{BD4E6E40-7B1C-4E51-BDED-43AC124B7490}" type="presParOf" srcId="{AEF229E3-D775-4B27-BAE6-C0936C706C09}" destId="{DD5CD06B-DB58-4023-884F-6F84456E8A28}" srcOrd="3" destOrd="0" presId="urn:microsoft.com/office/officeart/2008/layout/VerticalCurvedList"/>
    <dgm:cxn modelId="{08D1052B-9BB4-427B-BEF7-379CFF48EB79}" type="presParOf" srcId="{AEF229E3-D775-4B27-BAE6-C0936C706C09}" destId="{44BA3DDE-74FB-4A1B-9327-C39BF023CD72}" srcOrd="4" destOrd="0" presId="urn:microsoft.com/office/officeart/2008/layout/VerticalCurvedList"/>
    <dgm:cxn modelId="{03BF14C5-9CBD-4EDF-BF95-876B98E78492}" type="presParOf" srcId="{44BA3DDE-74FB-4A1B-9327-C39BF023CD72}" destId="{461DA7C1-1209-485C-9773-3DDED5562869}" srcOrd="0" destOrd="0" presId="urn:microsoft.com/office/officeart/2008/layout/VerticalCurvedList"/>
    <dgm:cxn modelId="{7604399E-428A-4EB9-BFA1-FC36F3C077D3}" type="presParOf" srcId="{AEF229E3-D775-4B27-BAE6-C0936C706C09}" destId="{A03364B3-FF2B-450C-BB28-CF0EA3FA160C}" srcOrd="5" destOrd="0" presId="urn:microsoft.com/office/officeart/2008/layout/VerticalCurvedList"/>
    <dgm:cxn modelId="{DDCE25A9-4758-496D-98D2-97FA6079676D}" type="presParOf" srcId="{AEF229E3-D775-4B27-BAE6-C0936C706C09}" destId="{621CC4DA-EF62-4482-99B3-476CCAAE7BBF}" srcOrd="6" destOrd="0" presId="urn:microsoft.com/office/officeart/2008/layout/VerticalCurvedList"/>
    <dgm:cxn modelId="{84582114-5F34-431A-A207-77A469A3B6F8}" type="presParOf" srcId="{621CC4DA-EF62-4482-99B3-476CCAAE7BBF}" destId="{262283D1-4A49-4492-925E-FD519F9222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21105-6AF1-43B1-994A-1FA79E71E67E}">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456B-7D37-43F2-8718-E9AD6886B4BF}">
      <dsp:nvSpPr>
        <dsp:cNvPr id="0" name=""/>
        <dsp:cNvSpPr/>
      </dsp:nvSpPr>
      <dsp:spPr>
        <a:xfrm>
          <a:off x="752110" y="541866"/>
          <a:ext cx="4288885" cy="10837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l" defTabSz="1778000">
            <a:lnSpc>
              <a:spcPct val="90000"/>
            </a:lnSpc>
            <a:spcBef>
              <a:spcPct val="0"/>
            </a:spcBef>
            <a:spcAft>
              <a:spcPct val="35000"/>
            </a:spcAft>
          </a:pPr>
          <a:r>
            <a:rPr lang="de-CH" sz="4000" kern="1200" dirty="0" err="1" smtClean="0"/>
            <a:t>AUTONOMIA</a:t>
          </a:r>
          <a:endParaRPr lang="de-CH" sz="4000" kern="1200" dirty="0"/>
        </a:p>
      </dsp:txBody>
      <dsp:txXfrm>
        <a:off x="752110" y="541866"/>
        <a:ext cx="4288885" cy="1083733"/>
      </dsp:txXfrm>
    </dsp:sp>
    <dsp:sp modelId="{AC515ACD-E5DC-44BC-9AD0-1B216FCCD0D3}">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CD06B-DB58-4023-884F-6F84456E8A28}">
      <dsp:nvSpPr>
        <dsp:cNvPr id="0" name=""/>
        <dsp:cNvSpPr/>
      </dsp:nvSpPr>
      <dsp:spPr>
        <a:xfrm>
          <a:off x="1146048" y="2167466"/>
          <a:ext cx="3894948" cy="10837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l" defTabSz="1778000">
            <a:lnSpc>
              <a:spcPct val="90000"/>
            </a:lnSpc>
            <a:spcBef>
              <a:spcPct val="0"/>
            </a:spcBef>
            <a:spcAft>
              <a:spcPct val="35000"/>
            </a:spcAft>
          </a:pPr>
          <a:r>
            <a:rPr lang="en-US" sz="4000" kern="1200" dirty="0" err="1" smtClean="0"/>
            <a:t>COMPETENZA</a:t>
          </a:r>
          <a:endParaRPr lang="en-US" sz="4000" kern="1200" dirty="0" smtClean="0"/>
        </a:p>
      </dsp:txBody>
      <dsp:txXfrm>
        <a:off x="1146048" y="2167466"/>
        <a:ext cx="3894948" cy="1083733"/>
      </dsp:txXfrm>
    </dsp:sp>
    <dsp:sp modelId="{461DA7C1-1209-485C-9773-3DDED5562869}">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364B3-FF2B-450C-BB28-CF0EA3FA160C}">
      <dsp:nvSpPr>
        <dsp:cNvPr id="0" name=""/>
        <dsp:cNvSpPr/>
      </dsp:nvSpPr>
      <dsp:spPr>
        <a:xfrm>
          <a:off x="752110" y="3793066"/>
          <a:ext cx="4288885" cy="10837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3820" rIns="83820" bIns="83820" numCol="1" spcCol="1270" anchor="ctr" anchorCtr="0">
          <a:noAutofit/>
        </a:bodyPr>
        <a:lstStyle/>
        <a:p>
          <a:pPr lvl="0" algn="l" defTabSz="1466850">
            <a:lnSpc>
              <a:spcPct val="90000"/>
            </a:lnSpc>
            <a:spcBef>
              <a:spcPct val="0"/>
            </a:spcBef>
            <a:spcAft>
              <a:spcPct val="35000"/>
            </a:spcAft>
          </a:pPr>
          <a:r>
            <a:rPr lang="en-US" sz="3300" kern="1200" dirty="0" err="1" smtClean="0"/>
            <a:t>RELAZIONALIT</a:t>
          </a:r>
          <a:r>
            <a:rPr lang="en-US" sz="3600" kern="1200" dirty="0" err="1" smtClean="0">
              <a:latin typeface="Calibri"/>
              <a:cs typeface="Calibri"/>
            </a:rPr>
            <a:t>À</a:t>
          </a:r>
          <a:endParaRPr lang="en-US" sz="3300" kern="1200" dirty="0" smtClean="0"/>
        </a:p>
      </dsp:txBody>
      <dsp:txXfrm>
        <a:off x="752110" y="3793066"/>
        <a:ext cx="4288885" cy="1083733"/>
      </dsp:txXfrm>
    </dsp:sp>
    <dsp:sp modelId="{262283D1-4A49-4492-925E-FD519F922214}">
      <dsp:nvSpPr>
        <dsp:cNvPr id="0" name=""/>
        <dsp:cNvSpPr/>
      </dsp:nvSpPr>
      <dsp:spPr>
        <a:xfrm>
          <a:off x="74777" y="3657600"/>
          <a:ext cx="1354666" cy="135466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24/6/2018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‹N›</a:t>
            </a:fld>
            <a:endParaRPr lang="el-GR"/>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24/06/2018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‹N›</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extLst>
      <p:ext uri="{BB962C8B-B14F-4D97-AF65-F5344CB8AC3E}">
        <p14:creationId xmlns:p14="http://schemas.microsoft.com/office/powerpoint/2010/main" val="365967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formatori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possono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queste</a:t>
            </a:r>
            <a:r>
              <a:rPr lang="en-GB" sz="1200" kern="1200" dirty="0" smtClean="0">
                <a:solidFill>
                  <a:schemeClr val="tx1"/>
                </a:solidFill>
                <a:effectLst/>
                <a:latin typeface="+mn-lt"/>
                <a:ea typeface="+mn-ea"/>
                <a:cs typeface="+mn-cs"/>
              </a:rPr>
              <a:t> diverse </a:t>
            </a:r>
            <a:r>
              <a:rPr lang="en-GB" sz="1200" kern="1200" dirty="0" err="1" smtClean="0">
                <a:solidFill>
                  <a:schemeClr val="tx1"/>
                </a:solidFill>
                <a:effectLst/>
                <a:latin typeface="+mn-lt"/>
                <a:ea typeface="+mn-ea"/>
                <a:cs typeface="+mn-cs"/>
              </a:rPr>
              <a:t>situazioni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motivare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individuare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caratteristiche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formatori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proprie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esperienze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integrarle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raccontate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presentate</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Le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descrivono</a:t>
            </a:r>
            <a:r>
              <a:rPr lang="en-GB" sz="1200" kern="1200" baseline="0" dirty="0" smtClean="0">
                <a:solidFill>
                  <a:schemeClr val="tx1"/>
                </a:solidFill>
                <a:effectLst/>
                <a:latin typeface="+mn-lt"/>
                <a:ea typeface="+mn-ea"/>
                <a:cs typeface="+mn-cs"/>
              </a:rPr>
              <a:t> diverse </a:t>
            </a:r>
            <a:r>
              <a:rPr lang="en-GB" sz="1200" kern="1200" baseline="0" dirty="0" err="1" smtClean="0">
                <a:solidFill>
                  <a:schemeClr val="tx1"/>
                </a:solidFill>
                <a:effectLst/>
                <a:latin typeface="+mn-lt"/>
                <a:ea typeface="+mn-ea"/>
                <a:cs typeface="+mn-cs"/>
              </a:rPr>
              <a:t>motivazioni</a:t>
            </a:r>
            <a:r>
              <a:rPr lang="en-GB" sz="1200" kern="1200" baseline="0" dirty="0" smtClean="0">
                <a:solidFill>
                  <a:schemeClr val="tx1"/>
                </a:solidFill>
                <a:effectLst/>
                <a:latin typeface="+mn-lt"/>
                <a:ea typeface="+mn-ea"/>
                <a:cs typeface="+mn-cs"/>
              </a:rPr>
              <a:t> in termini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migrazione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de-CH" baseline="0" dirty="0" smtClean="0"/>
              <a:t>. </a:t>
            </a:r>
            <a:r>
              <a:rPr lang="de-CH" b="1" baseline="0" dirty="0" smtClean="0"/>
              <a:t>–&gt; </a:t>
            </a:r>
            <a:r>
              <a:rPr lang="it-IT" b="1" baseline="0" dirty="0" smtClean="0"/>
              <a:t>qui l'attenzione è focalizzata sulla motivazione a migrare altrove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11</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attività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permetterà</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partecipanti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aiutare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propri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sviluppare</a:t>
            </a:r>
            <a:r>
              <a:rPr lang="en-GB" sz="1200" kern="1200" baseline="0" dirty="0" smtClean="0">
                <a:solidFill>
                  <a:schemeClr val="tx1"/>
                </a:solidFill>
                <a:effectLst/>
                <a:latin typeface="+mn-lt"/>
                <a:ea typeface="+mn-ea"/>
                <a:cs typeface="+mn-cs"/>
              </a:rPr>
              <a:t> un piano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personale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discuterlo</a:t>
            </a:r>
            <a:r>
              <a:rPr lang="en-GB"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19</a:t>
            </a:fld>
            <a:endParaRPr lang="en-GB"/>
          </a:p>
        </p:txBody>
      </p:sp>
    </p:spTree>
    <p:extLst>
      <p:ext uri="{BB962C8B-B14F-4D97-AF65-F5344CB8AC3E}">
        <p14:creationId xmlns:p14="http://schemas.microsoft.com/office/powerpoint/2010/main" val="287434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2</a:t>
            </a:fld>
            <a:endParaRPr lang="en-GB"/>
          </a:p>
        </p:txBody>
      </p:sp>
    </p:spTree>
    <p:extLst>
      <p:ext uri="{BB962C8B-B14F-4D97-AF65-F5344CB8AC3E}">
        <p14:creationId xmlns:p14="http://schemas.microsoft.com/office/powerpoint/2010/main" val="98819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formatori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possono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queste</a:t>
            </a:r>
            <a:r>
              <a:rPr lang="en-GB" sz="1200" kern="1200" dirty="0" smtClean="0">
                <a:solidFill>
                  <a:schemeClr val="tx1"/>
                </a:solidFill>
                <a:effectLst/>
                <a:latin typeface="+mn-lt"/>
                <a:ea typeface="+mn-ea"/>
                <a:cs typeface="+mn-cs"/>
              </a:rPr>
              <a:t> diverse </a:t>
            </a:r>
            <a:r>
              <a:rPr lang="en-GB" sz="1200" kern="1200" dirty="0" err="1" smtClean="0">
                <a:solidFill>
                  <a:schemeClr val="tx1"/>
                </a:solidFill>
                <a:effectLst/>
                <a:latin typeface="+mn-lt"/>
                <a:ea typeface="+mn-ea"/>
                <a:cs typeface="+mn-cs"/>
              </a:rPr>
              <a:t>situazioni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motivare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individuare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caratteristiche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formatori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proprie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esperienze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integrarle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raccontate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presentate</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Le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descrivono</a:t>
            </a:r>
            <a:r>
              <a:rPr lang="en-GB" sz="1200" kern="1200" baseline="0" dirty="0" smtClean="0">
                <a:solidFill>
                  <a:schemeClr val="tx1"/>
                </a:solidFill>
                <a:effectLst/>
                <a:latin typeface="+mn-lt"/>
                <a:ea typeface="+mn-ea"/>
                <a:cs typeface="+mn-cs"/>
              </a:rPr>
              <a:t> diverse </a:t>
            </a:r>
            <a:r>
              <a:rPr lang="en-GB" sz="1200" kern="1200" baseline="0" dirty="0" err="1" smtClean="0">
                <a:solidFill>
                  <a:schemeClr val="tx1"/>
                </a:solidFill>
                <a:effectLst/>
                <a:latin typeface="+mn-lt"/>
                <a:ea typeface="+mn-ea"/>
                <a:cs typeface="+mn-cs"/>
              </a:rPr>
              <a:t>motivazioni</a:t>
            </a:r>
            <a:r>
              <a:rPr lang="en-GB" sz="1200" kern="1200" baseline="0" dirty="0" smtClean="0">
                <a:solidFill>
                  <a:schemeClr val="tx1"/>
                </a:solidFill>
                <a:effectLst/>
                <a:latin typeface="+mn-lt"/>
                <a:ea typeface="+mn-ea"/>
                <a:cs typeface="+mn-cs"/>
              </a:rPr>
              <a:t> in termini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migrazione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de-CH" baseline="0" dirty="0" smtClean="0"/>
              <a:t>. </a:t>
            </a:r>
            <a:r>
              <a:rPr lang="de-CH" b="1" baseline="0" dirty="0" smtClean="0"/>
              <a:t>–&gt; </a:t>
            </a:r>
            <a:r>
              <a:rPr lang="it-IT" b="1" baseline="0" dirty="0" smtClean="0"/>
              <a:t>qui l'attenzione è focalizzata sulla motivazione a migrare altrove</a:t>
            </a:r>
            <a:endParaRPr lang="de-CH" b="1"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426549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formatori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possono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queste</a:t>
            </a:r>
            <a:r>
              <a:rPr lang="en-GB" sz="1200" kern="1200" dirty="0" smtClean="0">
                <a:solidFill>
                  <a:schemeClr val="tx1"/>
                </a:solidFill>
                <a:effectLst/>
                <a:latin typeface="+mn-lt"/>
                <a:ea typeface="+mn-ea"/>
                <a:cs typeface="+mn-cs"/>
              </a:rPr>
              <a:t> diverse </a:t>
            </a:r>
            <a:r>
              <a:rPr lang="en-GB" sz="1200" kern="1200" dirty="0" err="1" smtClean="0">
                <a:solidFill>
                  <a:schemeClr val="tx1"/>
                </a:solidFill>
                <a:effectLst/>
                <a:latin typeface="+mn-lt"/>
                <a:ea typeface="+mn-ea"/>
                <a:cs typeface="+mn-cs"/>
              </a:rPr>
              <a:t>situazioni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motivare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individuare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caratteristiche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formatori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proprie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esperienze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integrarle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raccontate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presentate</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Le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descrivono</a:t>
            </a:r>
            <a:r>
              <a:rPr lang="en-GB" sz="1200" kern="1200" baseline="0" dirty="0" smtClean="0">
                <a:solidFill>
                  <a:schemeClr val="tx1"/>
                </a:solidFill>
                <a:effectLst/>
                <a:latin typeface="+mn-lt"/>
                <a:ea typeface="+mn-ea"/>
                <a:cs typeface="+mn-cs"/>
              </a:rPr>
              <a:t> diverse </a:t>
            </a:r>
            <a:r>
              <a:rPr lang="en-GB" sz="1200" kern="1200" baseline="0" dirty="0" err="1" smtClean="0">
                <a:solidFill>
                  <a:schemeClr val="tx1"/>
                </a:solidFill>
                <a:effectLst/>
                <a:latin typeface="+mn-lt"/>
                <a:ea typeface="+mn-ea"/>
                <a:cs typeface="+mn-cs"/>
              </a:rPr>
              <a:t>motivazioni</a:t>
            </a:r>
            <a:r>
              <a:rPr lang="en-GB" sz="1200" kern="1200" baseline="0" dirty="0" smtClean="0">
                <a:solidFill>
                  <a:schemeClr val="tx1"/>
                </a:solidFill>
                <a:effectLst/>
                <a:latin typeface="+mn-lt"/>
                <a:ea typeface="+mn-ea"/>
                <a:cs typeface="+mn-cs"/>
              </a:rPr>
              <a:t> in termini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migrazione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de-CH" baseline="0" dirty="0" smtClean="0"/>
              <a:t>. </a:t>
            </a:r>
            <a:r>
              <a:rPr lang="de-CH" b="1" baseline="0" dirty="0" smtClean="0"/>
              <a:t>–&gt; </a:t>
            </a:r>
            <a:r>
              <a:rPr lang="it-IT" b="1" baseline="0" dirty="0" smtClean="0"/>
              <a:t>qui l'attenzione è focalizzata sulla motivazione a migrare altrove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5</a:t>
            </a:fld>
            <a:endParaRPr lang="en-GB"/>
          </a:p>
        </p:txBody>
      </p:sp>
    </p:spTree>
    <p:extLst>
      <p:ext uri="{BB962C8B-B14F-4D97-AF65-F5344CB8AC3E}">
        <p14:creationId xmlns:p14="http://schemas.microsoft.com/office/powerpoint/2010/main" val="266363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formatori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possono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queste</a:t>
            </a:r>
            <a:r>
              <a:rPr lang="en-GB" sz="1200" kern="1200" dirty="0" smtClean="0">
                <a:solidFill>
                  <a:schemeClr val="tx1"/>
                </a:solidFill>
                <a:effectLst/>
                <a:latin typeface="+mn-lt"/>
                <a:ea typeface="+mn-ea"/>
                <a:cs typeface="+mn-cs"/>
              </a:rPr>
              <a:t> diverse </a:t>
            </a:r>
            <a:r>
              <a:rPr lang="en-GB" sz="1200" kern="1200" dirty="0" err="1" smtClean="0">
                <a:solidFill>
                  <a:schemeClr val="tx1"/>
                </a:solidFill>
                <a:effectLst/>
                <a:latin typeface="+mn-lt"/>
                <a:ea typeface="+mn-ea"/>
                <a:cs typeface="+mn-cs"/>
              </a:rPr>
              <a:t>situazioni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motivare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individuare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caratteristiche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formatori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proprie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esperienze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integrarle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raccontate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presentate</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Le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descrivono</a:t>
            </a:r>
            <a:r>
              <a:rPr lang="en-GB" sz="1200" kern="1200" baseline="0" dirty="0" smtClean="0">
                <a:solidFill>
                  <a:schemeClr val="tx1"/>
                </a:solidFill>
                <a:effectLst/>
                <a:latin typeface="+mn-lt"/>
                <a:ea typeface="+mn-ea"/>
                <a:cs typeface="+mn-cs"/>
              </a:rPr>
              <a:t> diverse </a:t>
            </a:r>
            <a:r>
              <a:rPr lang="en-GB" sz="1200" kern="1200" baseline="0" dirty="0" err="1" smtClean="0">
                <a:solidFill>
                  <a:schemeClr val="tx1"/>
                </a:solidFill>
                <a:effectLst/>
                <a:latin typeface="+mn-lt"/>
                <a:ea typeface="+mn-ea"/>
                <a:cs typeface="+mn-cs"/>
              </a:rPr>
              <a:t>motivazioni</a:t>
            </a:r>
            <a:r>
              <a:rPr lang="en-GB" sz="1200" kern="1200" baseline="0" dirty="0" smtClean="0">
                <a:solidFill>
                  <a:schemeClr val="tx1"/>
                </a:solidFill>
                <a:effectLst/>
                <a:latin typeface="+mn-lt"/>
                <a:ea typeface="+mn-ea"/>
                <a:cs typeface="+mn-cs"/>
              </a:rPr>
              <a:t> in termini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migrazione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de-CH" baseline="0" dirty="0" smtClean="0"/>
              <a:t>. </a:t>
            </a:r>
            <a:r>
              <a:rPr lang="de-CH" b="1" baseline="0" dirty="0" smtClean="0"/>
              <a:t>–&gt; </a:t>
            </a:r>
            <a:r>
              <a:rPr lang="it-IT" b="1" baseline="0" dirty="0" smtClean="0"/>
              <a:t>qui l'attenzione è focalizzata sulla motivazione a migrare altrove</a:t>
            </a:r>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6</a:t>
            </a:fld>
            <a:endParaRPr lang="en-GB"/>
          </a:p>
        </p:txBody>
      </p:sp>
    </p:spTree>
    <p:extLst>
      <p:ext uri="{BB962C8B-B14F-4D97-AF65-F5344CB8AC3E}">
        <p14:creationId xmlns:p14="http://schemas.microsoft.com/office/powerpoint/2010/main" val="400232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formatori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possono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queste</a:t>
            </a:r>
            <a:r>
              <a:rPr lang="en-GB" sz="1200" kern="1200" dirty="0" smtClean="0">
                <a:solidFill>
                  <a:schemeClr val="tx1"/>
                </a:solidFill>
                <a:effectLst/>
                <a:latin typeface="+mn-lt"/>
                <a:ea typeface="+mn-ea"/>
                <a:cs typeface="+mn-cs"/>
              </a:rPr>
              <a:t> diverse </a:t>
            </a:r>
            <a:r>
              <a:rPr lang="en-GB" sz="1200" kern="1200" dirty="0" err="1" smtClean="0">
                <a:solidFill>
                  <a:schemeClr val="tx1"/>
                </a:solidFill>
                <a:effectLst/>
                <a:latin typeface="+mn-lt"/>
                <a:ea typeface="+mn-ea"/>
                <a:cs typeface="+mn-cs"/>
              </a:rPr>
              <a:t>situazioni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motivare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individuare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caratteristiche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formatori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proprie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esperienze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integrarle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raccontate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presentate</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Le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descrivono</a:t>
            </a:r>
            <a:r>
              <a:rPr lang="en-GB" sz="1200" kern="1200" baseline="0" dirty="0" smtClean="0">
                <a:solidFill>
                  <a:schemeClr val="tx1"/>
                </a:solidFill>
                <a:effectLst/>
                <a:latin typeface="+mn-lt"/>
                <a:ea typeface="+mn-ea"/>
                <a:cs typeface="+mn-cs"/>
              </a:rPr>
              <a:t> diverse </a:t>
            </a:r>
            <a:r>
              <a:rPr lang="en-GB" sz="1200" kern="1200" baseline="0" dirty="0" err="1" smtClean="0">
                <a:solidFill>
                  <a:schemeClr val="tx1"/>
                </a:solidFill>
                <a:effectLst/>
                <a:latin typeface="+mn-lt"/>
                <a:ea typeface="+mn-ea"/>
                <a:cs typeface="+mn-cs"/>
              </a:rPr>
              <a:t>motivazioni</a:t>
            </a:r>
            <a:r>
              <a:rPr lang="en-GB" sz="1200" kern="1200" baseline="0" dirty="0" smtClean="0">
                <a:solidFill>
                  <a:schemeClr val="tx1"/>
                </a:solidFill>
                <a:effectLst/>
                <a:latin typeface="+mn-lt"/>
                <a:ea typeface="+mn-ea"/>
                <a:cs typeface="+mn-cs"/>
              </a:rPr>
              <a:t> in termini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migrazione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de-CH" baseline="0" dirty="0" smtClean="0"/>
              <a:t>. </a:t>
            </a:r>
            <a:r>
              <a:rPr lang="de-CH" b="1" baseline="0" dirty="0" smtClean="0"/>
              <a:t>–&gt; </a:t>
            </a:r>
            <a:r>
              <a:rPr lang="it-IT" b="1" baseline="0" dirty="0" smtClean="0"/>
              <a:t>qui l'attenzione è focalizzata sulla motivazione a migrare altrove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7</a:t>
            </a:fld>
            <a:endParaRPr lang="en-GB"/>
          </a:p>
        </p:txBody>
      </p:sp>
    </p:spTree>
    <p:extLst>
      <p:ext uri="{BB962C8B-B14F-4D97-AF65-F5344CB8AC3E}">
        <p14:creationId xmlns:p14="http://schemas.microsoft.com/office/powerpoint/2010/main" val="12225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formatori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possono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queste</a:t>
            </a:r>
            <a:r>
              <a:rPr lang="en-GB" sz="1200" kern="1200" dirty="0" smtClean="0">
                <a:solidFill>
                  <a:schemeClr val="tx1"/>
                </a:solidFill>
                <a:effectLst/>
                <a:latin typeface="+mn-lt"/>
                <a:ea typeface="+mn-ea"/>
                <a:cs typeface="+mn-cs"/>
              </a:rPr>
              <a:t> diverse </a:t>
            </a:r>
            <a:r>
              <a:rPr lang="en-GB" sz="1200" kern="1200" dirty="0" err="1" smtClean="0">
                <a:solidFill>
                  <a:schemeClr val="tx1"/>
                </a:solidFill>
                <a:effectLst/>
                <a:latin typeface="+mn-lt"/>
                <a:ea typeface="+mn-ea"/>
                <a:cs typeface="+mn-cs"/>
              </a:rPr>
              <a:t>situazioni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motivare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individuare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caratteristiche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formatori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proprie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esperienze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integrarle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raccontate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presentate</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Le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descrivono</a:t>
            </a:r>
            <a:r>
              <a:rPr lang="en-GB" sz="1200" kern="1200" baseline="0" dirty="0" smtClean="0">
                <a:solidFill>
                  <a:schemeClr val="tx1"/>
                </a:solidFill>
                <a:effectLst/>
                <a:latin typeface="+mn-lt"/>
                <a:ea typeface="+mn-ea"/>
                <a:cs typeface="+mn-cs"/>
              </a:rPr>
              <a:t> diverse </a:t>
            </a:r>
            <a:r>
              <a:rPr lang="en-GB" sz="1200" kern="1200" baseline="0" dirty="0" err="1" smtClean="0">
                <a:solidFill>
                  <a:schemeClr val="tx1"/>
                </a:solidFill>
                <a:effectLst/>
                <a:latin typeface="+mn-lt"/>
                <a:ea typeface="+mn-ea"/>
                <a:cs typeface="+mn-cs"/>
              </a:rPr>
              <a:t>motivazioni</a:t>
            </a:r>
            <a:r>
              <a:rPr lang="en-GB" sz="1200" kern="1200" baseline="0" dirty="0" smtClean="0">
                <a:solidFill>
                  <a:schemeClr val="tx1"/>
                </a:solidFill>
                <a:effectLst/>
                <a:latin typeface="+mn-lt"/>
                <a:ea typeface="+mn-ea"/>
                <a:cs typeface="+mn-cs"/>
              </a:rPr>
              <a:t> in termini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migrazione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de-CH" baseline="0" dirty="0" smtClean="0"/>
              <a:t>. </a:t>
            </a:r>
            <a:r>
              <a:rPr lang="de-CH" b="1" baseline="0" dirty="0" smtClean="0"/>
              <a:t>–&gt; </a:t>
            </a:r>
            <a:r>
              <a:rPr lang="it-IT" b="1" baseline="0" dirty="0" smtClean="0"/>
              <a:t>qui l'attenzione è focalizzata sulla motivazione a migrare altrove</a:t>
            </a:r>
            <a:endParaRPr lang="de-CH" b="1" dirty="0" smtClean="0"/>
          </a:p>
          <a:p>
            <a:endParaRPr lang="de-CH" dirty="0" smtClean="0"/>
          </a:p>
          <a:p>
            <a:endParaRPr lang="de-CH" dirty="0" smtClean="0"/>
          </a:p>
          <a:p>
            <a:endParaRPr lang="de-CH" b="1"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8</a:t>
            </a:fld>
            <a:endParaRPr lang="en-GB"/>
          </a:p>
        </p:txBody>
      </p:sp>
    </p:spTree>
    <p:extLst>
      <p:ext uri="{BB962C8B-B14F-4D97-AF65-F5344CB8AC3E}">
        <p14:creationId xmlns:p14="http://schemas.microsoft.com/office/powerpoint/2010/main" val="111752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formatori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possono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queste</a:t>
            </a:r>
            <a:r>
              <a:rPr lang="en-GB" sz="1200" kern="1200" dirty="0" smtClean="0">
                <a:solidFill>
                  <a:schemeClr val="tx1"/>
                </a:solidFill>
                <a:effectLst/>
                <a:latin typeface="+mn-lt"/>
                <a:ea typeface="+mn-ea"/>
                <a:cs typeface="+mn-cs"/>
              </a:rPr>
              <a:t> diverse </a:t>
            </a:r>
            <a:r>
              <a:rPr lang="en-GB" sz="1200" kern="1200" dirty="0" err="1" smtClean="0">
                <a:solidFill>
                  <a:schemeClr val="tx1"/>
                </a:solidFill>
                <a:effectLst/>
                <a:latin typeface="+mn-lt"/>
                <a:ea typeface="+mn-ea"/>
                <a:cs typeface="+mn-cs"/>
              </a:rPr>
              <a:t>situazioni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motivare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individuare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caratteristiche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formatori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proprie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esperienze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integrarle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raccontate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presentate</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Le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descrivono</a:t>
            </a:r>
            <a:r>
              <a:rPr lang="en-GB" sz="1200" kern="1200" baseline="0" dirty="0" smtClean="0">
                <a:solidFill>
                  <a:schemeClr val="tx1"/>
                </a:solidFill>
                <a:effectLst/>
                <a:latin typeface="+mn-lt"/>
                <a:ea typeface="+mn-ea"/>
                <a:cs typeface="+mn-cs"/>
              </a:rPr>
              <a:t> diverse </a:t>
            </a:r>
            <a:r>
              <a:rPr lang="en-GB" sz="1200" kern="1200" baseline="0" dirty="0" err="1" smtClean="0">
                <a:solidFill>
                  <a:schemeClr val="tx1"/>
                </a:solidFill>
                <a:effectLst/>
                <a:latin typeface="+mn-lt"/>
                <a:ea typeface="+mn-ea"/>
                <a:cs typeface="+mn-cs"/>
              </a:rPr>
              <a:t>motivazioni</a:t>
            </a:r>
            <a:r>
              <a:rPr lang="en-GB" sz="1200" kern="1200" baseline="0" dirty="0" smtClean="0">
                <a:solidFill>
                  <a:schemeClr val="tx1"/>
                </a:solidFill>
                <a:effectLst/>
                <a:latin typeface="+mn-lt"/>
                <a:ea typeface="+mn-ea"/>
                <a:cs typeface="+mn-cs"/>
              </a:rPr>
              <a:t> in termini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migrazione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de-CH" baseline="0" dirty="0" smtClean="0"/>
              <a:t>. </a:t>
            </a:r>
            <a:r>
              <a:rPr lang="de-CH" b="1" baseline="0" dirty="0" smtClean="0"/>
              <a:t>–&gt; </a:t>
            </a:r>
            <a:r>
              <a:rPr lang="it-IT" b="1" baseline="0" dirty="0" smtClean="0"/>
              <a:t>qui l'attenzione è focalizzata sulla motivazione a migrare altrove</a:t>
            </a: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9</a:t>
            </a:fld>
            <a:endParaRPr lang="en-GB"/>
          </a:p>
        </p:txBody>
      </p:sp>
    </p:spTree>
    <p:extLst>
      <p:ext uri="{BB962C8B-B14F-4D97-AF65-F5344CB8AC3E}">
        <p14:creationId xmlns:p14="http://schemas.microsoft.com/office/powerpoint/2010/main" val="11633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err="1" smtClean="0">
                <a:solidFill>
                  <a:schemeClr val="tx1"/>
                </a:solidFill>
                <a:effectLst/>
                <a:latin typeface="+mn-lt"/>
                <a:ea typeface="+mn-ea"/>
                <a:cs typeface="+mn-cs"/>
              </a:rPr>
              <a:t>Obiettivo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 </a:t>
            </a:r>
            <a:r>
              <a:rPr lang="en-GB" sz="1200" kern="1200" dirty="0" err="1" smtClean="0">
                <a:solidFill>
                  <a:schemeClr val="tx1"/>
                </a:solidFill>
                <a:effectLst/>
                <a:latin typeface="+mn-lt"/>
                <a:ea typeface="+mn-ea"/>
                <a:cs typeface="+mn-cs"/>
              </a:rPr>
              <a:t>formatori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possono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usare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queste</a:t>
            </a:r>
            <a:r>
              <a:rPr lang="en-GB" sz="1200" kern="1200" dirty="0" smtClean="0">
                <a:solidFill>
                  <a:schemeClr val="tx1"/>
                </a:solidFill>
                <a:effectLst/>
                <a:latin typeface="+mn-lt"/>
                <a:ea typeface="+mn-ea"/>
                <a:cs typeface="+mn-cs"/>
              </a:rPr>
              <a:t> diverse </a:t>
            </a:r>
            <a:r>
              <a:rPr lang="en-GB" sz="1200" kern="1200" dirty="0" err="1" smtClean="0">
                <a:solidFill>
                  <a:schemeClr val="tx1"/>
                </a:solidFill>
                <a:effectLst/>
                <a:latin typeface="+mn-lt"/>
                <a:ea typeface="+mn-ea"/>
                <a:cs typeface="+mn-cs"/>
              </a:rPr>
              <a:t>situazioni</a:t>
            </a:r>
            <a:r>
              <a:rPr lang="en-GB" sz="1200" kern="1200" baseline="0" dirty="0" smtClean="0">
                <a:solidFill>
                  <a:schemeClr val="tx1"/>
                </a:solidFill>
                <a:effectLst/>
                <a:latin typeface="+mn-lt"/>
                <a:ea typeface="+mn-ea"/>
                <a:cs typeface="+mn-cs"/>
              </a:rPr>
              <a:t> per </a:t>
            </a:r>
            <a:r>
              <a:rPr lang="en-GB" sz="1200" kern="1200" baseline="0" dirty="0" err="1" smtClean="0">
                <a:solidFill>
                  <a:schemeClr val="tx1"/>
                </a:solidFill>
                <a:effectLst/>
                <a:latin typeface="+mn-lt"/>
                <a:ea typeface="+mn-ea"/>
                <a:cs typeface="+mn-cs"/>
              </a:rPr>
              <a:t>motivare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gli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studenti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migranti</a:t>
            </a:r>
            <a:r>
              <a:rPr lang="en-GB" sz="1200" kern="1200" baseline="0" dirty="0" smtClean="0">
                <a:solidFill>
                  <a:schemeClr val="tx1"/>
                </a:solidFill>
                <a:effectLst/>
                <a:latin typeface="+mn-lt"/>
                <a:ea typeface="+mn-ea"/>
                <a:cs typeface="+mn-cs"/>
              </a:rPr>
              <a:t> a </a:t>
            </a:r>
            <a:r>
              <a:rPr lang="en-GB" sz="1200" kern="1200" baseline="0" dirty="0" err="1" smtClean="0">
                <a:solidFill>
                  <a:schemeClr val="tx1"/>
                </a:solidFill>
                <a:effectLst/>
                <a:latin typeface="+mn-lt"/>
                <a:ea typeface="+mn-ea"/>
                <a:cs typeface="+mn-cs"/>
              </a:rPr>
              <a:t>individuare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loro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caratteristiche</a:t>
            </a:r>
            <a:r>
              <a:rPr lang="en-GB" sz="1200" kern="1200" baseline="0" dirty="0" smtClean="0">
                <a:solidFill>
                  <a:schemeClr val="tx1"/>
                </a:solidFill>
                <a:effectLst/>
                <a:latin typeface="+mn-lt"/>
                <a:ea typeface="+mn-ea"/>
                <a:cs typeface="+mn-cs"/>
              </a:rPr>
              <a:t>. I </a:t>
            </a:r>
            <a:r>
              <a:rPr lang="en-GB" sz="1200" kern="1200" baseline="0" dirty="0" err="1" smtClean="0">
                <a:solidFill>
                  <a:schemeClr val="tx1"/>
                </a:solidFill>
                <a:effectLst/>
                <a:latin typeface="+mn-lt"/>
                <a:ea typeface="+mn-ea"/>
                <a:cs typeface="+mn-cs"/>
              </a:rPr>
              <a:t>formatori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possono</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usare</a:t>
            </a:r>
            <a:r>
              <a:rPr lang="en-GB" sz="1200" kern="1200" baseline="0" dirty="0" smtClean="0">
                <a:solidFill>
                  <a:schemeClr val="tx1"/>
                </a:solidFill>
                <a:effectLst/>
                <a:latin typeface="+mn-lt"/>
                <a:ea typeface="+mn-ea"/>
                <a:cs typeface="+mn-cs"/>
              </a:rPr>
              <a:t> le </a:t>
            </a:r>
            <a:r>
              <a:rPr lang="en-GB" sz="1200" kern="1200" baseline="0" dirty="0" err="1" smtClean="0">
                <a:solidFill>
                  <a:schemeClr val="tx1"/>
                </a:solidFill>
                <a:effectLst/>
                <a:latin typeface="+mn-lt"/>
                <a:ea typeface="+mn-ea"/>
                <a:cs typeface="+mn-cs"/>
              </a:rPr>
              <a:t>proprie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esperienze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integrarle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raccontate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presentate</a:t>
            </a:r>
            <a:r>
              <a:rPr lang="en-GB"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Le </a:t>
            </a:r>
            <a:r>
              <a:rPr lang="en-GB" sz="1200" kern="1200" baseline="0" dirty="0" err="1" smtClean="0">
                <a:solidFill>
                  <a:schemeClr val="tx1"/>
                </a:solidFill>
                <a:effectLst/>
                <a:latin typeface="+mn-lt"/>
                <a:ea typeface="+mn-ea"/>
                <a:cs typeface="+mn-cs"/>
              </a:rPr>
              <a:t>storie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descrivono</a:t>
            </a:r>
            <a:r>
              <a:rPr lang="en-GB" sz="1200" kern="1200" baseline="0" dirty="0" smtClean="0">
                <a:solidFill>
                  <a:schemeClr val="tx1"/>
                </a:solidFill>
                <a:effectLst/>
                <a:latin typeface="+mn-lt"/>
                <a:ea typeface="+mn-ea"/>
                <a:cs typeface="+mn-cs"/>
              </a:rPr>
              <a:t> diverse </a:t>
            </a:r>
            <a:r>
              <a:rPr lang="en-GB" sz="1200" kern="1200" baseline="0" dirty="0" err="1" smtClean="0">
                <a:solidFill>
                  <a:schemeClr val="tx1"/>
                </a:solidFill>
                <a:effectLst/>
                <a:latin typeface="+mn-lt"/>
                <a:ea typeface="+mn-ea"/>
                <a:cs typeface="+mn-cs"/>
              </a:rPr>
              <a:t>motivazioni</a:t>
            </a:r>
            <a:r>
              <a:rPr lang="en-GB" sz="1200" kern="1200" baseline="0" dirty="0" smtClean="0">
                <a:solidFill>
                  <a:schemeClr val="tx1"/>
                </a:solidFill>
                <a:effectLst/>
                <a:latin typeface="+mn-lt"/>
                <a:ea typeface="+mn-ea"/>
                <a:cs typeface="+mn-cs"/>
              </a:rPr>
              <a:t> in termini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migrazione</a:t>
            </a:r>
            <a:r>
              <a:rPr lang="en-GB" sz="1200" kern="1200" baseline="0" dirty="0" smtClean="0">
                <a:solidFill>
                  <a:schemeClr val="tx1"/>
                </a:solidFill>
                <a:effectLst/>
                <a:latin typeface="+mn-lt"/>
                <a:ea typeface="+mn-ea"/>
                <a:cs typeface="+mn-cs"/>
              </a:rPr>
              <a:t> e </a:t>
            </a:r>
            <a:r>
              <a:rPr lang="en-GB" sz="1200" kern="1200" baseline="0" dirty="0" err="1" smtClean="0">
                <a:solidFill>
                  <a:schemeClr val="tx1"/>
                </a:solidFill>
                <a:effectLst/>
                <a:latin typeface="+mn-lt"/>
                <a:ea typeface="+mn-ea"/>
                <a:cs typeface="+mn-cs"/>
              </a:rPr>
              <a:t>di</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integrazione</a:t>
            </a:r>
            <a:r>
              <a:rPr lang="de-CH" baseline="0" dirty="0" smtClean="0"/>
              <a:t>. </a:t>
            </a:r>
            <a:r>
              <a:rPr lang="de-CH" b="1" baseline="0" dirty="0" smtClean="0"/>
              <a:t>–&gt; </a:t>
            </a:r>
            <a:r>
              <a:rPr lang="it-IT" b="1" baseline="0" dirty="0" smtClean="0"/>
              <a:t>qui l'attenzione è focalizzata sulla motivazione a migrare altrove</a:t>
            </a:r>
            <a:endParaRPr lang="de-CH"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CH" b="1" dirty="0" smtClean="0"/>
          </a:p>
          <a:p>
            <a:endParaRPr lang="de-CH" dirty="0" smtClean="0"/>
          </a:p>
          <a:p>
            <a:endParaRPr lang="de-CH" dirty="0"/>
          </a:p>
        </p:txBody>
      </p:sp>
      <p:sp>
        <p:nvSpPr>
          <p:cNvPr id="4" name="Foliennummernplatzhalter 3"/>
          <p:cNvSpPr>
            <a:spLocks noGrp="1"/>
          </p:cNvSpPr>
          <p:nvPr>
            <p:ph type="sldNum" sz="quarter" idx="10"/>
          </p:nvPr>
        </p:nvSpPr>
        <p:spPr/>
        <p:txBody>
          <a:bodyPr/>
          <a:lstStyle/>
          <a:p>
            <a:fld id="{EEB748B2-7BBB-4B8D-9690-2A4E53DBCE9F}" type="slidenum">
              <a:rPr lang="en-GB" smtClean="0"/>
              <a:pPr/>
              <a:t>10</a:t>
            </a:fld>
            <a:endParaRPr lang="en-GB"/>
          </a:p>
        </p:txBody>
      </p:sp>
    </p:spTree>
    <p:extLst>
      <p:ext uri="{BB962C8B-B14F-4D97-AF65-F5344CB8AC3E}">
        <p14:creationId xmlns:p14="http://schemas.microsoft.com/office/powerpoint/2010/main" val="1163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6/24/2018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6/24/2018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6/24/2018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6/24/2018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6/24/2018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6/24/2018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4.emf"/><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emf"/><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idx="4294967295"/>
          </p:nvPr>
        </p:nvSpPr>
        <p:spPr>
          <a:xfrm>
            <a:off x="584594" y="1823278"/>
            <a:ext cx="5692462" cy="2922587"/>
          </a:xfrm>
          <a:solidFill>
            <a:schemeClr val="bg1"/>
          </a:solidFill>
          <a:ln>
            <a:solidFill>
              <a:srgbClr val="9CBEBD"/>
            </a:solidFill>
          </a:ln>
        </p:spPr>
        <p:txBody>
          <a:bodyPr>
            <a:noAutofit/>
          </a:bodyPr>
          <a:lstStyle/>
          <a:p>
            <a:r>
              <a:rPr lang="de-CH" sz="3600" b="1" dirty="0" err="1" smtClean="0">
                <a:solidFill>
                  <a:srgbClr val="9CBEBD"/>
                </a:solidFill>
              </a:rPr>
              <a:t>MOTIVAzIONe</a:t>
            </a:r>
            <a:r>
              <a:rPr lang="de-CH" sz="3600" b="1" dirty="0">
                <a:solidFill>
                  <a:srgbClr val="9CBEBD"/>
                </a:solidFill>
              </a:rPr>
              <a:t/>
            </a:r>
            <a:br>
              <a:rPr lang="de-CH" sz="3600" b="1" dirty="0">
                <a:solidFill>
                  <a:srgbClr val="9CBEBD"/>
                </a:solidFill>
              </a:rPr>
            </a:br>
            <a:r>
              <a:rPr lang="de-CH" sz="1800" b="1" dirty="0" smtClean="0">
                <a:solidFill>
                  <a:srgbClr val="9CBEBD"/>
                </a:solidFill>
              </a:rPr>
              <a:t> </a:t>
            </a:r>
            <a:r>
              <a:rPr lang="de-CH" sz="3600" b="1" dirty="0" smtClean="0">
                <a:solidFill>
                  <a:srgbClr val="9CBEBD"/>
                </a:solidFill>
              </a:rPr>
              <a:t/>
            </a:r>
            <a:br>
              <a:rPr lang="de-CH" sz="3600" b="1" dirty="0" smtClean="0">
                <a:solidFill>
                  <a:srgbClr val="9CBEBD"/>
                </a:solidFill>
              </a:rPr>
            </a:br>
            <a:r>
              <a:rPr lang="en-US" sz="3600" b="1" dirty="0" smtClean="0"/>
              <a:t>Come SI </a:t>
            </a:r>
            <a:r>
              <a:rPr lang="en-US" sz="3600" b="1" dirty="0" err="1" smtClean="0"/>
              <a:t>Può</a:t>
            </a:r>
            <a:r>
              <a:rPr lang="en-US" sz="3600" b="1" dirty="0" smtClean="0"/>
              <a:t> LAVORARE SULLA PROPRIA MOTIVAZIONE E MIGLIORARE LA PROPRIA SITUAZIONE?</a:t>
            </a:r>
            <a:endParaRPr lang="el-GR" sz="3600" dirty="0"/>
          </a:p>
        </p:txBody>
      </p:sp>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0721823" y="5774419"/>
            <a:ext cx="1259047" cy="1083581"/>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a:t>
            </a:r>
            <a:r>
              <a:rPr kumimoji="0" lang="en-GB" sz="600" b="0" i="0" u="none" strike="noStrike" cap="none" normalizeH="0" baseline="0" dirty="0" err="1">
                <a:ln>
                  <a:noFill/>
                </a:ln>
                <a:solidFill>
                  <a:schemeClr val="tx1"/>
                </a:solidFill>
                <a:effectLst/>
                <a:latin typeface="Century Gothic" pitchFamily="34" charset="0"/>
                <a:ea typeface="Times New Roman" pitchFamily="18" charset="0"/>
                <a:cs typeface="Times New Roman" pitchFamily="18" charset="0"/>
              </a:rPr>
              <a:t>MiGreat</a:t>
            </a: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022" y="1527907"/>
            <a:ext cx="5243848" cy="3985324"/>
          </a:xfrm>
          <a:prstGeom prst="rect">
            <a:avLst/>
          </a:prstGeom>
        </p:spPr>
      </p:pic>
      <p:pic>
        <p:nvPicPr>
          <p:cNvPr id="9"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926548" y="6069762"/>
            <a:ext cx="1476375" cy="419100"/>
          </a:xfrm>
          <a:prstGeom prst="rect">
            <a:avLst/>
          </a:prstGeom>
          <a:noFill/>
        </p:spPr>
      </p:pic>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188" y="593164"/>
            <a:ext cx="4389120" cy="1737360"/>
          </a:xfrm>
        </p:spPr>
        <p:txBody>
          <a:bodyPr/>
          <a:lstStyle/>
          <a:p>
            <a:r>
              <a:rPr lang="de-CH" dirty="0" err="1" smtClean="0"/>
              <a:t>CasO</a:t>
            </a:r>
            <a:r>
              <a:rPr lang="de-CH" dirty="0" smtClean="0"/>
              <a:t> </a:t>
            </a:r>
            <a:r>
              <a:rPr lang="de-CH" dirty="0" err="1" smtClean="0"/>
              <a:t>studio</a:t>
            </a:r>
            <a:endParaRPr lang="de-CH" dirty="0"/>
          </a:p>
        </p:txBody>
      </p:sp>
      <p:sp>
        <p:nvSpPr>
          <p:cNvPr id="3" name="Inhaltsplatzhalter 2"/>
          <p:cNvSpPr>
            <a:spLocks noGrp="1"/>
          </p:cNvSpPr>
          <p:nvPr>
            <p:ph idx="1"/>
          </p:nvPr>
        </p:nvSpPr>
        <p:spPr>
          <a:xfrm>
            <a:off x="5787593" y="1286056"/>
            <a:ext cx="5678424" cy="5184648"/>
          </a:xfrm>
        </p:spPr>
        <p:txBody>
          <a:bodyPr>
            <a:normAutofit/>
          </a:bodyPr>
          <a:lstStyle/>
          <a:p>
            <a:r>
              <a:rPr lang="en-US" dirty="0" smtClean="0"/>
              <a:t>Mi </a:t>
            </a:r>
            <a:r>
              <a:rPr lang="en-US" dirty="0" err="1" smtClean="0"/>
              <a:t>piace</a:t>
            </a:r>
            <a:r>
              <a:rPr lang="en-US" dirty="0" smtClean="0"/>
              <a:t> </a:t>
            </a:r>
            <a:r>
              <a:rPr lang="en-US" dirty="0" err="1" smtClean="0"/>
              <a:t>davvero</a:t>
            </a:r>
            <a:r>
              <a:rPr lang="en-US" dirty="0" smtClean="0"/>
              <a:t> la </a:t>
            </a:r>
            <a:r>
              <a:rPr lang="en-US" dirty="0" err="1" smtClean="0"/>
              <a:t>cultura</a:t>
            </a:r>
            <a:r>
              <a:rPr lang="en-US" dirty="0" smtClean="0"/>
              <a:t> </a:t>
            </a:r>
            <a:r>
              <a:rPr lang="en-US" dirty="0" err="1" smtClean="0"/>
              <a:t>francese</a:t>
            </a:r>
            <a:r>
              <a:rPr lang="en-US" dirty="0" smtClean="0"/>
              <a:t> </a:t>
            </a:r>
            <a:r>
              <a:rPr lang="en-US" dirty="0"/>
              <a:t>... </a:t>
            </a:r>
            <a:r>
              <a:rPr lang="en-US" dirty="0" smtClean="0"/>
              <a:t>Per </a:t>
            </a:r>
            <a:r>
              <a:rPr lang="en-US" dirty="0" err="1" smtClean="0"/>
              <a:t>integrarmi</a:t>
            </a:r>
            <a:r>
              <a:rPr lang="en-US" dirty="0" smtClean="0"/>
              <a:t> in </a:t>
            </a:r>
            <a:r>
              <a:rPr lang="en-US" dirty="0" err="1" smtClean="0"/>
              <a:t>Francia</a:t>
            </a:r>
            <a:r>
              <a:rPr lang="en-US" dirty="0" smtClean="0"/>
              <a:t>, ho </a:t>
            </a:r>
            <a:r>
              <a:rPr lang="en-US" dirty="0" err="1" smtClean="0"/>
              <a:t>passato</a:t>
            </a:r>
            <a:r>
              <a:rPr lang="en-US" dirty="0" smtClean="0"/>
              <a:t> </a:t>
            </a:r>
            <a:r>
              <a:rPr lang="en-US" dirty="0" err="1" smtClean="0"/>
              <a:t>tutte</a:t>
            </a:r>
            <a:r>
              <a:rPr lang="en-US" dirty="0" smtClean="0"/>
              <a:t> le </a:t>
            </a:r>
            <a:r>
              <a:rPr lang="en-US" dirty="0" err="1" smtClean="0"/>
              <a:t>feste</a:t>
            </a:r>
            <a:r>
              <a:rPr lang="en-US" dirty="0" smtClean="0"/>
              <a:t> qui </a:t>
            </a:r>
            <a:r>
              <a:rPr lang="en-US" dirty="0"/>
              <a:t>... </a:t>
            </a:r>
            <a:r>
              <a:rPr lang="en-US" dirty="0" err="1" smtClean="0"/>
              <a:t>Natale</a:t>
            </a:r>
            <a:r>
              <a:rPr lang="en-US" dirty="0" smtClean="0"/>
              <a:t>, </a:t>
            </a:r>
            <a:r>
              <a:rPr lang="en-US" dirty="0" err="1" smtClean="0"/>
              <a:t>Pasqua</a:t>
            </a:r>
            <a:r>
              <a:rPr lang="en-US" dirty="0" smtClean="0"/>
              <a:t> </a:t>
            </a:r>
            <a:r>
              <a:rPr lang="en-US" dirty="0"/>
              <a:t>... </a:t>
            </a:r>
            <a:r>
              <a:rPr lang="en-US" dirty="0" smtClean="0"/>
              <a:t>Mi </a:t>
            </a:r>
            <a:r>
              <a:rPr lang="en-US" dirty="0" err="1" smtClean="0"/>
              <a:t>piace</a:t>
            </a:r>
            <a:r>
              <a:rPr lang="en-US" dirty="0" smtClean="0"/>
              <a:t> </a:t>
            </a:r>
            <a:r>
              <a:rPr lang="en-US" dirty="0" err="1" smtClean="0"/>
              <a:t>condividere</a:t>
            </a:r>
            <a:r>
              <a:rPr lang="en-US" dirty="0" smtClean="0"/>
              <a:t> </a:t>
            </a:r>
            <a:r>
              <a:rPr lang="en-US" dirty="0" err="1" smtClean="0"/>
              <a:t>queste</a:t>
            </a:r>
            <a:r>
              <a:rPr lang="en-US" dirty="0" smtClean="0"/>
              <a:t> </a:t>
            </a:r>
            <a:r>
              <a:rPr lang="en-US" dirty="0" err="1" smtClean="0"/>
              <a:t>feste</a:t>
            </a:r>
            <a:r>
              <a:rPr lang="en-US" dirty="0" smtClean="0"/>
              <a:t> con </a:t>
            </a:r>
            <a:r>
              <a:rPr lang="en-US" dirty="0" err="1" smtClean="0"/>
              <a:t>i</a:t>
            </a:r>
            <a:r>
              <a:rPr lang="en-US" dirty="0" smtClean="0"/>
              <a:t> </a:t>
            </a:r>
            <a:r>
              <a:rPr lang="en-US" dirty="0" err="1" smtClean="0"/>
              <a:t>miei</a:t>
            </a:r>
            <a:r>
              <a:rPr lang="en-US" dirty="0" smtClean="0"/>
              <a:t> </a:t>
            </a:r>
            <a:r>
              <a:rPr lang="en-US" dirty="0" err="1" smtClean="0"/>
              <a:t>amici</a:t>
            </a:r>
            <a:r>
              <a:rPr lang="en-US" dirty="0" smtClean="0"/>
              <a:t> </a:t>
            </a:r>
            <a:r>
              <a:rPr lang="en-US" dirty="0" err="1" smtClean="0"/>
              <a:t>francesi</a:t>
            </a:r>
            <a:r>
              <a:rPr lang="en-US" dirty="0" smtClean="0"/>
              <a:t> </a:t>
            </a:r>
            <a:r>
              <a:rPr lang="en-US" dirty="0"/>
              <a:t>... </a:t>
            </a:r>
            <a:r>
              <a:rPr lang="en-US" dirty="0" err="1" smtClean="0"/>
              <a:t>Lasciando</a:t>
            </a:r>
            <a:r>
              <a:rPr lang="en-US" dirty="0" smtClean="0"/>
              <a:t> </a:t>
            </a:r>
            <a:r>
              <a:rPr lang="en-US" dirty="0" err="1" smtClean="0"/>
              <a:t>il</a:t>
            </a:r>
            <a:r>
              <a:rPr lang="en-US" dirty="0" smtClean="0"/>
              <a:t> </a:t>
            </a:r>
            <a:r>
              <a:rPr lang="en-US" dirty="0" err="1" smtClean="0"/>
              <a:t>mio</a:t>
            </a:r>
            <a:r>
              <a:rPr lang="en-US" dirty="0" smtClean="0"/>
              <a:t> </a:t>
            </a:r>
            <a:r>
              <a:rPr lang="en-US" dirty="0" err="1" smtClean="0"/>
              <a:t>paese</a:t>
            </a:r>
            <a:r>
              <a:rPr lang="en-US" dirty="0" smtClean="0"/>
              <a:t>, ho </a:t>
            </a:r>
            <a:r>
              <a:rPr lang="en-US" dirty="0" err="1" smtClean="0"/>
              <a:t>perso</a:t>
            </a:r>
            <a:r>
              <a:rPr lang="en-US" dirty="0" smtClean="0"/>
              <a:t> </a:t>
            </a:r>
            <a:r>
              <a:rPr lang="en-US" dirty="0" err="1" smtClean="0"/>
              <a:t>il</a:t>
            </a:r>
            <a:r>
              <a:rPr lang="en-US" dirty="0" smtClean="0"/>
              <a:t> </a:t>
            </a:r>
            <a:r>
              <a:rPr lang="en-US" dirty="0" err="1" smtClean="0"/>
              <a:t>lavoro</a:t>
            </a:r>
            <a:r>
              <a:rPr lang="en-US" dirty="0" smtClean="0"/>
              <a:t> </a:t>
            </a:r>
            <a:r>
              <a:rPr lang="en-US" dirty="0"/>
              <a:t>... </a:t>
            </a:r>
            <a:r>
              <a:rPr lang="en-US" dirty="0" smtClean="0"/>
              <a:t>e </a:t>
            </a:r>
            <a:r>
              <a:rPr lang="en-US" dirty="0" err="1" smtClean="0"/>
              <a:t>i</a:t>
            </a:r>
            <a:r>
              <a:rPr lang="en-US" dirty="0" smtClean="0"/>
              <a:t> </a:t>
            </a:r>
            <a:r>
              <a:rPr lang="en-US" dirty="0" err="1" smtClean="0"/>
              <a:t>contatti</a:t>
            </a:r>
            <a:r>
              <a:rPr lang="en-US" dirty="0" smtClean="0"/>
              <a:t> con </a:t>
            </a:r>
            <a:r>
              <a:rPr lang="en-US" dirty="0" err="1" smtClean="0"/>
              <a:t>i</a:t>
            </a:r>
            <a:r>
              <a:rPr lang="en-US" dirty="0" smtClean="0"/>
              <a:t> </a:t>
            </a:r>
            <a:r>
              <a:rPr lang="en-US" dirty="0" err="1" smtClean="0"/>
              <a:t>miei</a:t>
            </a:r>
            <a:r>
              <a:rPr lang="en-US" dirty="0" smtClean="0"/>
              <a:t> </a:t>
            </a:r>
            <a:r>
              <a:rPr lang="en-US" dirty="0" err="1" smtClean="0"/>
              <a:t>amici</a:t>
            </a:r>
            <a:r>
              <a:rPr lang="en-US" dirty="0" smtClean="0"/>
              <a:t>, la </a:t>
            </a:r>
            <a:r>
              <a:rPr lang="en-US" dirty="0" err="1" smtClean="0"/>
              <a:t>mia</a:t>
            </a:r>
            <a:r>
              <a:rPr lang="en-US" dirty="0" smtClean="0"/>
              <a:t> </a:t>
            </a:r>
            <a:r>
              <a:rPr lang="en-US" dirty="0" err="1" smtClean="0"/>
              <a:t>famiglia</a:t>
            </a:r>
            <a:r>
              <a:rPr lang="en-US" dirty="0" smtClean="0"/>
              <a:t> </a:t>
            </a:r>
            <a:r>
              <a:rPr lang="en-US" dirty="0"/>
              <a:t>... </a:t>
            </a:r>
            <a:r>
              <a:rPr lang="en-US" dirty="0" err="1" smtClean="0"/>
              <a:t>ciononostante</a:t>
            </a:r>
            <a:r>
              <a:rPr lang="en-US" dirty="0" smtClean="0"/>
              <a:t>, </a:t>
            </a:r>
            <a:r>
              <a:rPr lang="en-US" dirty="0" err="1" smtClean="0"/>
              <a:t>ero</a:t>
            </a:r>
            <a:r>
              <a:rPr lang="en-US" dirty="0" smtClean="0"/>
              <a:t> </a:t>
            </a:r>
            <a:r>
              <a:rPr lang="en-US" dirty="0" err="1" smtClean="0"/>
              <a:t>felice</a:t>
            </a:r>
            <a:r>
              <a:rPr lang="en-US" dirty="0" smtClean="0"/>
              <a:t> </a:t>
            </a:r>
            <a:r>
              <a:rPr lang="en-US" dirty="0" err="1" smtClean="0"/>
              <a:t>di</a:t>
            </a:r>
            <a:r>
              <a:rPr lang="en-US" dirty="0" smtClean="0"/>
              <a:t> </a:t>
            </a:r>
            <a:r>
              <a:rPr lang="en-US" dirty="0" err="1" smtClean="0"/>
              <a:t>avere</a:t>
            </a:r>
            <a:r>
              <a:rPr lang="en-US" dirty="0" smtClean="0"/>
              <a:t> </a:t>
            </a:r>
            <a:r>
              <a:rPr lang="en-US" dirty="0" err="1" smtClean="0"/>
              <a:t>l’opportunità</a:t>
            </a:r>
            <a:r>
              <a:rPr lang="en-US" dirty="0" smtClean="0"/>
              <a:t> </a:t>
            </a:r>
            <a:r>
              <a:rPr lang="en-US" dirty="0" err="1" smtClean="0"/>
              <a:t>di</a:t>
            </a:r>
            <a:r>
              <a:rPr lang="en-US" dirty="0" smtClean="0"/>
              <a:t> venire in </a:t>
            </a:r>
            <a:r>
              <a:rPr lang="en-US" dirty="0" err="1" smtClean="0"/>
              <a:t>Francia</a:t>
            </a:r>
            <a:r>
              <a:rPr lang="en-US" dirty="0" smtClean="0"/>
              <a:t> </a:t>
            </a:r>
            <a:r>
              <a:rPr lang="en-US" dirty="0"/>
              <a:t>... </a:t>
            </a:r>
            <a:r>
              <a:rPr lang="en-US" dirty="0" err="1" smtClean="0"/>
              <a:t>Quando</a:t>
            </a:r>
            <a:r>
              <a:rPr lang="en-US" dirty="0" smtClean="0"/>
              <a:t> </a:t>
            </a:r>
            <a:r>
              <a:rPr lang="en-US" dirty="0" err="1" smtClean="0"/>
              <a:t>sono</a:t>
            </a:r>
            <a:r>
              <a:rPr lang="en-US" dirty="0" smtClean="0"/>
              <a:t> </a:t>
            </a:r>
            <a:r>
              <a:rPr lang="en-US" dirty="0" err="1" smtClean="0"/>
              <a:t>arrivato</a:t>
            </a:r>
            <a:r>
              <a:rPr lang="en-US" dirty="0" smtClean="0"/>
              <a:t> in </a:t>
            </a:r>
            <a:r>
              <a:rPr lang="en-US" dirty="0" err="1" smtClean="0"/>
              <a:t>Francia</a:t>
            </a:r>
            <a:r>
              <a:rPr lang="en-US" dirty="0" smtClean="0"/>
              <a:t>, per me era </a:t>
            </a:r>
            <a:r>
              <a:rPr lang="en-US" dirty="0" err="1" smtClean="0"/>
              <a:t>importante</a:t>
            </a:r>
            <a:r>
              <a:rPr lang="en-US" dirty="0" smtClean="0"/>
              <a:t> </a:t>
            </a:r>
            <a:r>
              <a:rPr lang="en-US" dirty="0" err="1" smtClean="0"/>
              <a:t>sentirmi</a:t>
            </a:r>
            <a:r>
              <a:rPr lang="en-US" dirty="0" smtClean="0"/>
              <a:t> a </a:t>
            </a:r>
            <a:r>
              <a:rPr lang="en-US" dirty="0" err="1" smtClean="0"/>
              <a:t>mio</a:t>
            </a:r>
            <a:r>
              <a:rPr lang="en-US" dirty="0" smtClean="0"/>
              <a:t> </a:t>
            </a:r>
            <a:r>
              <a:rPr lang="en-US" dirty="0" err="1" smtClean="0"/>
              <a:t>agio</a:t>
            </a:r>
            <a:r>
              <a:rPr lang="en-US" dirty="0" smtClean="0"/>
              <a:t> a </a:t>
            </a:r>
            <a:r>
              <a:rPr lang="en-US" dirty="0" err="1" smtClean="0"/>
              <a:t>lavoro</a:t>
            </a:r>
            <a:r>
              <a:rPr lang="en-US" dirty="0" smtClean="0"/>
              <a:t> </a:t>
            </a:r>
            <a:r>
              <a:rPr lang="en-US" dirty="0"/>
              <a:t>... </a:t>
            </a:r>
            <a:r>
              <a:rPr lang="en-US" dirty="0" smtClean="0"/>
              <a:t>Ma </a:t>
            </a:r>
            <a:r>
              <a:rPr lang="en-US" dirty="0" err="1" smtClean="0"/>
              <a:t>l’aspetto</a:t>
            </a:r>
            <a:r>
              <a:rPr lang="en-US" dirty="0" smtClean="0"/>
              <a:t> </a:t>
            </a:r>
            <a:r>
              <a:rPr lang="en-US" dirty="0" err="1" smtClean="0"/>
              <a:t>sociale</a:t>
            </a:r>
            <a:r>
              <a:rPr lang="en-US" dirty="0" smtClean="0"/>
              <a:t> era </a:t>
            </a:r>
            <a:r>
              <a:rPr lang="en-US" dirty="0" err="1" smtClean="0"/>
              <a:t>anche</a:t>
            </a:r>
            <a:r>
              <a:rPr lang="en-US" dirty="0" smtClean="0"/>
              <a:t> </a:t>
            </a:r>
            <a:r>
              <a:rPr lang="en-US" dirty="0" err="1" smtClean="0"/>
              <a:t>più</a:t>
            </a:r>
            <a:r>
              <a:rPr lang="en-US" dirty="0" smtClean="0"/>
              <a:t> </a:t>
            </a:r>
            <a:r>
              <a:rPr lang="en-US" dirty="0" err="1" smtClean="0"/>
              <a:t>importante</a:t>
            </a:r>
            <a:r>
              <a:rPr lang="en-US" dirty="0" smtClean="0"/>
              <a:t> per me... </a:t>
            </a:r>
            <a:r>
              <a:rPr lang="en-US" dirty="0" err="1" smtClean="0"/>
              <a:t>Questo</a:t>
            </a:r>
            <a:r>
              <a:rPr lang="en-US" dirty="0" smtClean="0"/>
              <a:t> è </a:t>
            </a:r>
            <a:r>
              <a:rPr lang="en-US" dirty="0" err="1" smtClean="0"/>
              <a:t>il</a:t>
            </a:r>
            <a:r>
              <a:rPr lang="en-US" dirty="0" smtClean="0"/>
              <a:t> </a:t>
            </a:r>
            <a:r>
              <a:rPr lang="en-US" dirty="0" err="1" smtClean="0"/>
              <a:t>motivo</a:t>
            </a:r>
            <a:r>
              <a:rPr lang="en-US" dirty="0" smtClean="0"/>
              <a:t> per cui mi </a:t>
            </a:r>
            <a:r>
              <a:rPr lang="en-US" dirty="0" err="1" smtClean="0"/>
              <a:t>sono</a:t>
            </a:r>
            <a:r>
              <a:rPr lang="en-US" dirty="0" smtClean="0"/>
              <a:t> </a:t>
            </a:r>
            <a:r>
              <a:rPr lang="en-US" dirty="0" err="1" smtClean="0"/>
              <a:t>impegnato</a:t>
            </a:r>
            <a:r>
              <a:rPr lang="en-US" dirty="0" smtClean="0"/>
              <a:t> </a:t>
            </a:r>
            <a:r>
              <a:rPr lang="en-US" dirty="0" err="1" smtClean="0"/>
              <a:t>di</a:t>
            </a:r>
            <a:r>
              <a:rPr lang="en-US" dirty="0" smtClean="0"/>
              <a:t> </a:t>
            </a:r>
            <a:r>
              <a:rPr lang="en-US" dirty="0" err="1" smtClean="0"/>
              <a:t>più</a:t>
            </a:r>
            <a:r>
              <a:rPr lang="en-US" dirty="0" smtClean="0"/>
              <a:t> a </a:t>
            </a:r>
            <a:r>
              <a:rPr lang="en-US" dirty="0" err="1" smtClean="0"/>
              <a:t>socializzare</a:t>
            </a:r>
            <a:r>
              <a:rPr lang="en-US" dirty="0" smtClean="0"/>
              <a:t> </a:t>
            </a:r>
            <a:r>
              <a:rPr lang="en-US" dirty="0"/>
              <a:t>... </a:t>
            </a:r>
            <a:r>
              <a:rPr lang="en-US" dirty="0" smtClean="0"/>
              <a:t>Non </a:t>
            </a:r>
            <a:r>
              <a:rPr lang="en-US" dirty="0" err="1" smtClean="0"/>
              <a:t>volevo</a:t>
            </a:r>
            <a:r>
              <a:rPr lang="en-US" dirty="0" smtClean="0"/>
              <a:t> </a:t>
            </a:r>
            <a:r>
              <a:rPr lang="en-US" dirty="0" err="1" smtClean="0"/>
              <a:t>essere</a:t>
            </a:r>
            <a:r>
              <a:rPr lang="en-US" dirty="0" smtClean="0"/>
              <a:t> </a:t>
            </a:r>
            <a:r>
              <a:rPr lang="en-US" dirty="0" err="1" smtClean="0"/>
              <a:t>escluso</a:t>
            </a:r>
            <a:r>
              <a:rPr lang="en-US" dirty="0" smtClean="0"/>
              <a:t> da </a:t>
            </a:r>
            <a:r>
              <a:rPr lang="en-US" dirty="0" err="1" smtClean="0"/>
              <a:t>eventi</a:t>
            </a:r>
            <a:r>
              <a:rPr lang="en-US" dirty="0" smtClean="0"/>
              <a:t> di </a:t>
            </a:r>
            <a:r>
              <a:rPr lang="en-US" dirty="0" err="1" smtClean="0"/>
              <a:t>famiglia</a:t>
            </a:r>
            <a:r>
              <a:rPr lang="en-US" dirty="0" smtClean="0"/>
              <a:t> o </a:t>
            </a:r>
            <a:r>
              <a:rPr lang="en-US" dirty="0" err="1" smtClean="0"/>
              <a:t>culturali</a:t>
            </a:r>
            <a:r>
              <a:rPr lang="en-US" dirty="0" smtClean="0"/>
              <a:t>.</a:t>
            </a:r>
            <a:endParaRPr lang="de-CH" dirty="0"/>
          </a:p>
        </p:txBody>
      </p:sp>
      <p:sp>
        <p:nvSpPr>
          <p:cNvPr id="4" name="Textplatzhalter 3"/>
          <p:cNvSpPr>
            <a:spLocks noGrp="1"/>
          </p:cNvSpPr>
          <p:nvPr>
            <p:ph type="body" sz="half" idx="2"/>
          </p:nvPr>
        </p:nvSpPr>
        <p:spPr>
          <a:xfrm>
            <a:off x="978738" y="1997233"/>
            <a:ext cx="4389120" cy="3762294"/>
          </a:xfrm>
        </p:spPr>
        <p:txBody>
          <a:bodyPr/>
          <a:lstStyle/>
          <a:p>
            <a:r>
              <a:rPr lang="de-CH" dirty="0" smtClean="0"/>
              <a:t>UN AMMINISTRATORE DELEGATO MAROCCHINO</a:t>
            </a:r>
          </a:p>
          <a:p>
            <a:r>
              <a:rPr lang="de-CH" dirty="0" smtClean="0"/>
              <a:t/>
            </a:r>
            <a:br>
              <a:rPr lang="de-CH" dirty="0" smtClean="0"/>
            </a:br>
            <a:r>
              <a:rPr lang="de-CH" dirty="0" smtClean="0"/>
              <a:t>Al tempo</a:t>
            </a:r>
            <a:r>
              <a:rPr lang="en-US" dirty="0" smtClean="0"/>
              <a:t>, la </a:t>
            </a:r>
            <a:r>
              <a:rPr lang="en-US" dirty="0" err="1" smtClean="0"/>
              <a:t>situazione</a:t>
            </a:r>
            <a:r>
              <a:rPr lang="en-US" dirty="0" smtClean="0"/>
              <a:t> </a:t>
            </a:r>
            <a:r>
              <a:rPr lang="en-US" dirty="0" err="1" smtClean="0"/>
              <a:t>politica</a:t>
            </a:r>
            <a:r>
              <a:rPr lang="en-US" dirty="0" smtClean="0"/>
              <a:t> in </a:t>
            </a:r>
            <a:r>
              <a:rPr lang="en-US" dirty="0" err="1" smtClean="0"/>
              <a:t>Marocco</a:t>
            </a:r>
            <a:r>
              <a:rPr lang="en-US" dirty="0" smtClean="0"/>
              <a:t> era </a:t>
            </a:r>
            <a:r>
              <a:rPr lang="en-US" dirty="0" err="1" smtClean="0"/>
              <a:t>disastrosa</a:t>
            </a:r>
            <a:r>
              <a:rPr lang="en-US" dirty="0" smtClean="0"/>
              <a:t> </a:t>
            </a:r>
            <a:r>
              <a:rPr lang="en-US" dirty="0"/>
              <a:t>... </a:t>
            </a:r>
            <a:r>
              <a:rPr lang="en-US" dirty="0" err="1" smtClean="0"/>
              <a:t>C’era</a:t>
            </a:r>
            <a:r>
              <a:rPr lang="en-US" dirty="0" smtClean="0"/>
              <a:t> </a:t>
            </a:r>
            <a:r>
              <a:rPr lang="en-US" dirty="0" err="1" smtClean="0"/>
              <a:t>molta</a:t>
            </a:r>
            <a:r>
              <a:rPr lang="en-US" dirty="0" smtClean="0"/>
              <a:t> </a:t>
            </a:r>
            <a:r>
              <a:rPr lang="en-US" dirty="0" err="1" smtClean="0"/>
              <a:t>disoccupazione</a:t>
            </a:r>
            <a:r>
              <a:rPr lang="en-US" dirty="0" smtClean="0"/>
              <a:t> </a:t>
            </a:r>
            <a:r>
              <a:rPr lang="en-US" dirty="0"/>
              <a:t>... </a:t>
            </a:r>
            <a:r>
              <a:rPr lang="en-US" dirty="0" smtClean="0"/>
              <a:t>Ma non mi </a:t>
            </a:r>
            <a:r>
              <a:rPr lang="en-US" dirty="0" err="1" smtClean="0"/>
              <a:t>considero</a:t>
            </a:r>
            <a:r>
              <a:rPr lang="en-US" dirty="0" smtClean="0"/>
              <a:t> un </a:t>
            </a:r>
            <a:r>
              <a:rPr lang="en-US" dirty="0" err="1" smtClean="0"/>
              <a:t>rifugiato</a:t>
            </a:r>
            <a:r>
              <a:rPr lang="en-US" dirty="0" smtClean="0"/>
              <a:t> politico o </a:t>
            </a:r>
            <a:r>
              <a:rPr lang="en-US" dirty="0" err="1" smtClean="0"/>
              <a:t>economico</a:t>
            </a:r>
            <a:r>
              <a:rPr lang="en-US" dirty="0" smtClean="0"/>
              <a:t> </a:t>
            </a:r>
            <a:r>
              <a:rPr lang="en-US" dirty="0"/>
              <a:t>... </a:t>
            </a:r>
            <a:r>
              <a:rPr lang="en-US" dirty="0" err="1" smtClean="0"/>
              <a:t>Sono</a:t>
            </a:r>
            <a:r>
              <a:rPr lang="en-US" dirty="0" smtClean="0"/>
              <a:t> </a:t>
            </a:r>
            <a:r>
              <a:rPr lang="en-US" dirty="0" err="1" smtClean="0"/>
              <a:t>sempre</a:t>
            </a:r>
            <a:r>
              <a:rPr lang="en-US" dirty="0" smtClean="0"/>
              <a:t> </a:t>
            </a:r>
            <a:r>
              <a:rPr lang="en-US" dirty="0" err="1" smtClean="0"/>
              <a:t>stato</a:t>
            </a:r>
            <a:r>
              <a:rPr lang="en-US" dirty="0" smtClean="0"/>
              <a:t> </a:t>
            </a:r>
            <a:r>
              <a:rPr lang="en-US" dirty="0" err="1" smtClean="0"/>
              <a:t>attratto</a:t>
            </a:r>
            <a:r>
              <a:rPr lang="en-US" dirty="0" smtClean="0"/>
              <a:t> </a:t>
            </a:r>
            <a:r>
              <a:rPr lang="en-US" dirty="0" err="1" smtClean="0"/>
              <a:t>dalla</a:t>
            </a:r>
            <a:r>
              <a:rPr lang="en-US" dirty="0" smtClean="0"/>
              <a:t> </a:t>
            </a:r>
            <a:r>
              <a:rPr lang="en-US" dirty="0" err="1" smtClean="0"/>
              <a:t>Francia</a:t>
            </a:r>
            <a:r>
              <a:rPr lang="en-US" dirty="0" smtClean="0"/>
              <a:t> </a:t>
            </a:r>
            <a:r>
              <a:rPr lang="en-US" dirty="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10</a:t>
            </a:fld>
            <a:endParaRPr lang="en-US" dirty="0"/>
          </a:p>
        </p:txBody>
      </p:sp>
      <p:sp>
        <p:nvSpPr>
          <p:cNvPr id="6" name="Textfeld 5"/>
          <p:cNvSpPr txBox="1"/>
          <p:nvPr/>
        </p:nvSpPr>
        <p:spPr>
          <a:xfrm>
            <a:off x="1941789" y="6373304"/>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407" y="3878380"/>
            <a:ext cx="3329806" cy="2221785"/>
          </a:xfrm>
          <a:prstGeom prst="rect">
            <a:avLst/>
          </a:prstGeom>
        </p:spPr>
      </p:pic>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1"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428698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773574"/>
            <a:ext cx="4389120" cy="1737360"/>
          </a:xfrm>
        </p:spPr>
        <p:txBody>
          <a:bodyPr/>
          <a:lstStyle/>
          <a:p>
            <a:r>
              <a:rPr lang="de-CH" dirty="0" err="1" smtClean="0"/>
              <a:t>CasO</a:t>
            </a:r>
            <a:r>
              <a:rPr lang="de-CH" dirty="0" smtClean="0"/>
              <a:t> </a:t>
            </a:r>
            <a:r>
              <a:rPr lang="de-CH" dirty="0" err="1" smtClean="0"/>
              <a:t>studio</a:t>
            </a:r>
            <a:endParaRPr lang="de-CH" dirty="0"/>
          </a:p>
        </p:txBody>
      </p:sp>
      <p:sp>
        <p:nvSpPr>
          <p:cNvPr id="3" name="Inhaltsplatzhalter 2"/>
          <p:cNvSpPr>
            <a:spLocks noGrp="1"/>
          </p:cNvSpPr>
          <p:nvPr>
            <p:ph idx="1"/>
          </p:nvPr>
        </p:nvSpPr>
        <p:spPr>
          <a:xfrm>
            <a:off x="6023415" y="1177539"/>
            <a:ext cx="5678424" cy="5184648"/>
          </a:xfrm>
        </p:spPr>
        <p:txBody>
          <a:bodyPr>
            <a:normAutofit lnSpcReduction="10000"/>
          </a:bodyPr>
          <a:lstStyle/>
          <a:p>
            <a:r>
              <a:rPr lang="en-US" dirty="0" smtClean="0"/>
              <a:t>E per </a:t>
            </a:r>
            <a:r>
              <a:rPr lang="en-US" dirty="0" err="1" smtClean="0"/>
              <a:t>sfruttare</a:t>
            </a:r>
            <a:r>
              <a:rPr lang="en-US" dirty="0" smtClean="0"/>
              <a:t> a </a:t>
            </a:r>
            <a:r>
              <a:rPr lang="en-US" dirty="0" err="1" smtClean="0"/>
              <a:t>pieno</a:t>
            </a:r>
            <a:r>
              <a:rPr lang="en-US" dirty="0" smtClean="0"/>
              <a:t> </a:t>
            </a:r>
            <a:r>
              <a:rPr lang="en-US" dirty="0" err="1" smtClean="0"/>
              <a:t>questo</a:t>
            </a:r>
            <a:r>
              <a:rPr lang="en-US" dirty="0" smtClean="0"/>
              <a:t> </a:t>
            </a:r>
            <a:r>
              <a:rPr lang="en-US" dirty="0" err="1" smtClean="0"/>
              <a:t>ambiente</a:t>
            </a:r>
            <a:r>
              <a:rPr lang="en-US" dirty="0" smtClean="0"/>
              <a:t>… ho </a:t>
            </a:r>
            <a:r>
              <a:rPr lang="en-US" dirty="0" err="1" smtClean="0"/>
              <a:t>fatto</a:t>
            </a:r>
            <a:r>
              <a:rPr lang="en-US" dirty="0" smtClean="0"/>
              <a:t> </a:t>
            </a:r>
            <a:r>
              <a:rPr lang="en-US" dirty="0" err="1" smtClean="0"/>
              <a:t>molti</a:t>
            </a:r>
            <a:r>
              <a:rPr lang="en-US" dirty="0" smtClean="0"/>
              <a:t> sport </a:t>
            </a:r>
            <a:r>
              <a:rPr lang="en-US" dirty="0" err="1" smtClean="0"/>
              <a:t>presso</a:t>
            </a:r>
            <a:r>
              <a:rPr lang="en-US" dirty="0" smtClean="0"/>
              <a:t> </a:t>
            </a:r>
            <a:r>
              <a:rPr lang="en-US" dirty="0" err="1" smtClean="0"/>
              <a:t>un’associazione</a:t>
            </a:r>
            <a:r>
              <a:rPr lang="en-US" dirty="0" smtClean="0"/>
              <a:t> </a:t>
            </a:r>
            <a:r>
              <a:rPr lang="en-US" dirty="0" err="1" smtClean="0"/>
              <a:t>multiculturale</a:t>
            </a:r>
            <a:r>
              <a:rPr lang="en-US" dirty="0" smtClean="0"/>
              <a:t> qui </a:t>
            </a:r>
            <a:r>
              <a:rPr lang="en-US" dirty="0"/>
              <a:t>... </a:t>
            </a:r>
            <a:r>
              <a:rPr lang="en-US" dirty="0" smtClean="0"/>
              <a:t>Mi </a:t>
            </a:r>
            <a:r>
              <a:rPr lang="en-US" dirty="0" err="1" smtClean="0"/>
              <a:t>piace</a:t>
            </a:r>
            <a:r>
              <a:rPr lang="en-US" dirty="0" smtClean="0"/>
              <a:t> un </a:t>
            </a:r>
            <a:r>
              <a:rPr lang="en-US" dirty="0" err="1" smtClean="0"/>
              <a:t>sacco</a:t>
            </a:r>
            <a:r>
              <a:rPr lang="en-US" dirty="0" smtClean="0"/>
              <a:t>, è un </a:t>
            </a:r>
            <a:r>
              <a:rPr lang="en-US" dirty="0" err="1" smtClean="0"/>
              <a:t>po</a:t>
            </a:r>
            <a:r>
              <a:rPr lang="en-US" dirty="0" smtClean="0"/>
              <a:t>’ come </a:t>
            </a:r>
            <a:r>
              <a:rPr lang="en-US" dirty="0" err="1" smtClean="0"/>
              <a:t>una</a:t>
            </a:r>
            <a:r>
              <a:rPr lang="en-US" dirty="0" smtClean="0"/>
              <a:t> </a:t>
            </a:r>
            <a:r>
              <a:rPr lang="en-US" dirty="0" err="1" smtClean="0"/>
              <a:t>grande</a:t>
            </a:r>
            <a:r>
              <a:rPr lang="en-US" dirty="0" smtClean="0"/>
              <a:t> </a:t>
            </a:r>
            <a:r>
              <a:rPr lang="en-US" dirty="0" err="1" smtClean="0"/>
              <a:t>famiglia</a:t>
            </a:r>
            <a:r>
              <a:rPr lang="en-US" dirty="0" smtClean="0"/>
              <a:t> </a:t>
            </a:r>
            <a:r>
              <a:rPr lang="en-US" dirty="0" err="1" smtClean="0"/>
              <a:t>perché</a:t>
            </a:r>
            <a:r>
              <a:rPr lang="en-US" dirty="0" smtClean="0"/>
              <a:t> </a:t>
            </a:r>
            <a:r>
              <a:rPr lang="en-US" dirty="0" err="1" smtClean="0"/>
              <a:t>ci</a:t>
            </a:r>
            <a:r>
              <a:rPr lang="en-US" dirty="0" smtClean="0"/>
              <a:t> </a:t>
            </a:r>
            <a:r>
              <a:rPr lang="en-US" dirty="0" err="1" smtClean="0"/>
              <a:t>sono</a:t>
            </a:r>
            <a:r>
              <a:rPr lang="en-US" dirty="0" smtClean="0"/>
              <a:t> </a:t>
            </a:r>
            <a:r>
              <a:rPr lang="en-US" dirty="0" err="1" smtClean="0"/>
              <a:t>persone</a:t>
            </a:r>
            <a:r>
              <a:rPr lang="en-US" dirty="0" smtClean="0"/>
              <a:t> </a:t>
            </a:r>
            <a:r>
              <a:rPr lang="en-US" dirty="0" err="1" smtClean="0"/>
              <a:t>di</a:t>
            </a:r>
            <a:r>
              <a:rPr lang="en-US" dirty="0" smtClean="0"/>
              <a:t> </a:t>
            </a:r>
            <a:r>
              <a:rPr lang="en-US" dirty="0" err="1" smtClean="0"/>
              <a:t>tutte</a:t>
            </a:r>
            <a:r>
              <a:rPr lang="en-US" dirty="0" smtClean="0"/>
              <a:t> le </a:t>
            </a:r>
            <a:r>
              <a:rPr lang="en-US" dirty="0" err="1" smtClean="0"/>
              <a:t>età</a:t>
            </a:r>
            <a:r>
              <a:rPr lang="en-US" dirty="0" smtClean="0"/>
              <a:t> </a:t>
            </a:r>
            <a:r>
              <a:rPr lang="en-US" dirty="0"/>
              <a:t>. . . </a:t>
            </a:r>
            <a:r>
              <a:rPr lang="en-US" dirty="0" smtClean="0"/>
              <a:t>con le </a:t>
            </a:r>
            <a:r>
              <a:rPr lang="en-US" dirty="0" err="1" smtClean="0"/>
              <a:t>quali</a:t>
            </a:r>
            <a:r>
              <a:rPr lang="en-US" dirty="0" smtClean="0"/>
              <a:t> </a:t>
            </a:r>
            <a:r>
              <a:rPr lang="en-US" dirty="0" err="1" smtClean="0"/>
              <a:t>posso</a:t>
            </a:r>
            <a:r>
              <a:rPr lang="en-US" dirty="0" smtClean="0"/>
              <a:t> </a:t>
            </a:r>
            <a:r>
              <a:rPr lang="en-US" dirty="0" err="1" smtClean="0"/>
              <a:t>uscire</a:t>
            </a:r>
            <a:r>
              <a:rPr lang="en-US" dirty="0" smtClean="0"/>
              <a:t> e </a:t>
            </a:r>
            <a:r>
              <a:rPr lang="en-US" dirty="0" err="1" smtClean="0"/>
              <a:t>sentirmi</a:t>
            </a:r>
            <a:r>
              <a:rPr lang="en-US" dirty="0" smtClean="0"/>
              <a:t> parte </a:t>
            </a:r>
            <a:r>
              <a:rPr lang="en-US" dirty="0" err="1" smtClean="0"/>
              <a:t>di</a:t>
            </a:r>
            <a:r>
              <a:rPr lang="en-US" dirty="0" smtClean="0"/>
              <a:t> </a:t>
            </a:r>
            <a:r>
              <a:rPr lang="en-US" dirty="0" err="1" smtClean="0"/>
              <a:t>una</a:t>
            </a:r>
            <a:r>
              <a:rPr lang="en-US" dirty="0" smtClean="0"/>
              <a:t> </a:t>
            </a:r>
            <a:r>
              <a:rPr lang="en-US" dirty="0" err="1" smtClean="0"/>
              <a:t>comunità</a:t>
            </a:r>
            <a:r>
              <a:rPr lang="en-US" dirty="0" smtClean="0"/>
              <a:t> </a:t>
            </a:r>
            <a:r>
              <a:rPr lang="en-US" dirty="0"/>
              <a:t>... </a:t>
            </a:r>
            <a:r>
              <a:rPr lang="en-US" dirty="0" smtClean="0"/>
              <a:t>È </a:t>
            </a:r>
            <a:r>
              <a:rPr lang="en-US" dirty="0" err="1" smtClean="0"/>
              <a:t>vero</a:t>
            </a:r>
            <a:r>
              <a:rPr lang="en-US" dirty="0" smtClean="0"/>
              <a:t> </a:t>
            </a:r>
            <a:r>
              <a:rPr lang="en-US" dirty="0" err="1" smtClean="0"/>
              <a:t>che</a:t>
            </a:r>
            <a:r>
              <a:rPr lang="en-US" dirty="0" smtClean="0"/>
              <a:t> ho </a:t>
            </a:r>
            <a:r>
              <a:rPr lang="en-US" dirty="0" err="1" smtClean="0"/>
              <a:t>lasciato</a:t>
            </a:r>
            <a:r>
              <a:rPr lang="en-US" dirty="0" smtClean="0"/>
              <a:t> </a:t>
            </a:r>
            <a:r>
              <a:rPr lang="en-US" dirty="0" err="1" smtClean="0"/>
              <a:t>il</a:t>
            </a:r>
            <a:r>
              <a:rPr lang="en-US" dirty="0" smtClean="0"/>
              <a:t> </a:t>
            </a:r>
            <a:r>
              <a:rPr lang="en-US" dirty="0" err="1" smtClean="0"/>
              <a:t>mio</a:t>
            </a:r>
            <a:r>
              <a:rPr lang="en-US" dirty="0" smtClean="0"/>
              <a:t> </a:t>
            </a:r>
            <a:r>
              <a:rPr lang="en-US" dirty="0" err="1" smtClean="0"/>
              <a:t>lavoro</a:t>
            </a:r>
            <a:r>
              <a:rPr lang="en-US" dirty="0" smtClean="0"/>
              <a:t> in Germania </a:t>
            </a:r>
            <a:r>
              <a:rPr lang="en-US" dirty="0"/>
              <a:t>... </a:t>
            </a:r>
            <a:r>
              <a:rPr lang="en-US" dirty="0" smtClean="0"/>
              <a:t>E non è </a:t>
            </a:r>
            <a:r>
              <a:rPr lang="en-US" dirty="0" err="1" smtClean="0"/>
              <a:t>stato</a:t>
            </a:r>
            <a:r>
              <a:rPr lang="en-US" dirty="0" smtClean="0"/>
              <a:t> facile </a:t>
            </a:r>
            <a:r>
              <a:rPr lang="en-US" dirty="0" err="1" smtClean="0"/>
              <a:t>concludere</a:t>
            </a:r>
            <a:r>
              <a:rPr lang="en-US" dirty="0" smtClean="0"/>
              <a:t> </a:t>
            </a:r>
            <a:r>
              <a:rPr lang="en-US" dirty="0" err="1" smtClean="0"/>
              <a:t>tutto</a:t>
            </a:r>
            <a:r>
              <a:rPr lang="en-US" dirty="0" smtClean="0"/>
              <a:t> </a:t>
            </a:r>
            <a:r>
              <a:rPr lang="en-US" dirty="0"/>
              <a:t>... </a:t>
            </a:r>
            <a:r>
              <a:rPr lang="en-US" dirty="0" smtClean="0"/>
              <a:t>per me era molto </a:t>
            </a:r>
            <a:r>
              <a:rPr lang="en-US" dirty="0" err="1" smtClean="0"/>
              <a:t>importante</a:t>
            </a:r>
            <a:r>
              <a:rPr lang="en-US" dirty="0" smtClean="0"/>
              <a:t> </a:t>
            </a:r>
            <a:r>
              <a:rPr lang="en-US" dirty="0" err="1" smtClean="0"/>
              <a:t>sentirmi</a:t>
            </a:r>
            <a:r>
              <a:rPr lang="en-US" dirty="0" smtClean="0"/>
              <a:t> a </a:t>
            </a:r>
            <a:r>
              <a:rPr lang="en-US" dirty="0" err="1" smtClean="0"/>
              <a:t>mio</a:t>
            </a:r>
            <a:r>
              <a:rPr lang="en-US" dirty="0" smtClean="0"/>
              <a:t> </a:t>
            </a:r>
            <a:r>
              <a:rPr lang="en-US" dirty="0" err="1" smtClean="0"/>
              <a:t>agio</a:t>
            </a:r>
            <a:r>
              <a:rPr lang="en-US" dirty="0" smtClean="0"/>
              <a:t> </a:t>
            </a:r>
            <a:r>
              <a:rPr lang="en-US" dirty="0" err="1" smtClean="0"/>
              <a:t>nella</a:t>
            </a:r>
            <a:r>
              <a:rPr lang="en-US" dirty="0" smtClean="0"/>
              <a:t> </a:t>
            </a:r>
            <a:r>
              <a:rPr lang="en-US" dirty="0" err="1" smtClean="0"/>
              <a:t>mia</a:t>
            </a:r>
            <a:r>
              <a:rPr lang="en-US" dirty="0" smtClean="0"/>
              <a:t> </a:t>
            </a:r>
            <a:r>
              <a:rPr lang="en-US" dirty="0" err="1" smtClean="0"/>
              <a:t>nuova</a:t>
            </a:r>
            <a:r>
              <a:rPr lang="en-US" dirty="0" smtClean="0"/>
              <a:t> </a:t>
            </a:r>
            <a:r>
              <a:rPr lang="en-US" dirty="0" err="1" smtClean="0"/>
              <a:t>città</a:t>
            </a:r>
            <a:r>
              <a:rPr lang="en-US" dirty="0" smtClean="0"/>
              <a:t> </a:t>
            </a:r>
            <a:r>
              <a:rPr lang="en-US" dirty="0"/>
              <a:t>... </a:t>
            </a:r>
            <a:r>
              <a:rPr lang="en-US" dirty="0" err="1" smtClean="0"/>
              <a:t>sapere</a:t>
            </a:r>
            <a:r>
              <a:rPr lang="en-US" dirty="0" smtClean="0"/>
              <a:t> come </a:t>
            </a:r>
            <a:r>
              <a:rPr lang="en-US" dirty="0" err="1" smtClean="0"/>
              <a:t>muovermi</a:t>
            </a:r>
            <a:r>
              <a:rPr lang="en-US" dirty="0" smtClean="0"/>
              <a:t> </a:t>
            </a:r>
            <a:r>
              <a:rPr lang="en-US" dirty="0"/>
              <a:t>... </a:t>
            </a:r>
            <a:r>
              <a:rPr lang="it-IT" dirty="0" smtClean="0"/>
              <a:t>questo è il motivo per cui ho messo tanto impegno nelle attività sportive al mio arrivo in Francia. . . anche se consideravo importante allo stesso modo il mio lavoro ... e che dovevo fare il possibile per farlo bene...</a:t>
            </a:r>
            <a:endParaRPr lang="de-CH" dirty="0"/>
          </a:p>
        </p:txBody>
      </p:sp>
      <p:sp>
        <p:nvSpPr>
          <p:cNvPr id="4" name="Textplatzhalter 3"/>
          <p:cNvSpPr>
            <a:spLocks noGrp="1"/>
          </p:cNvSpPr>
          <p:nvPr>
            <p:ph type="body" sz="half" idx="2"/>
          </p:nvPr>
        </p:nvSpPr>
        <p:spPr/>
        <p:txBody>
          <a:bodyPr/>
          <a:lstStyle/>
          <a:p>
            <a:r>
              <a:rPr lang="de-CH" dirty="0" smtClean="0"/>
              <a:t>UN QUALITY MANAGER TEDESCO</a:t>
            </a:r>
          </a:p>
          <a:p>
            <a:r>
              <a:rPr lang="de-CH" dirty="0" smtClean="0"/>
              <a:t/>
            </a:r>
            <a:br>
              <a:rPr lang="de-CH" dirty="0" smtClean="0"/>
            </a:br>
            <a:r>
              <a:rPr lang="it-IT" dirty="0" smtClean="0"/>
              <a:t> In effetti c'è sempre un rischio, ma il rischio di essere infelici in Germania era del 100%. Quindi il rischio di venire in Francia era ... un rischio positivo! ... Volevo davvero venire a Parigi ... una città multiculturale ...</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11</a:t>
            </a:fld>
            <a:endParaRPr lang="en-US" dirty="0"/>
          </a:p>
        </p:txBody>
      </p:sp>
      <p:sp>
        <p:nvSpPr>
          <p:cNvPr id="6" name="Textfeld 5"/>
          <p:cNvSpPr txBox="1"/>
          <p:nvPr/>
        </p:nvSpPr>
        <p:spPr>
          <a:xfrm>
            <a:off x="1988148" y="6371071"/>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11" y="4257675"/>
            <a:ext cx="2762250" cy="1657350"/>
          </a:xfrm>
          <a:prstGeom prst="rect">
            <a:avLst/>
          </a:prstGeom>
        </p:spPr>
      </p:pic>
      <p:pic>
        <p:nvPicPr>
          <p:cNvPr id="9"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1"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2066913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4039" y="614376"/>
            <a:ext cx="4389120" cy="1737360"/>
          </a:xfrm>
        </p:spPr>
        <p:txBody>
          <a:bodyPr/>
          <a:lstStyle/>
          <a:p>
            <a:r>
              <a:rPr lang="de-CH" dirty="0" smtClean="0"/>
              <a:t>Cosa mi </a:t>
            </a:r>
            <a:r>
              <a:rPr lang="de-CH" dirty="0" err="1" smtClean="0"/>
              <a:t>guida</a:t>
            </a:r>
            <a:r>
              <a:rPr lang="de-CH" dirty="0" smtClean="0"/>
              <a:t>?</a:t>
            </a:r>
            <a:endParaRPr lang="de-CH" dirty="0"/>
          </a:p>
        </p:txBody>
      </p:sp>
      <p:sp>
        <p:nvSpPr>
          <p:cNvPr id="3" name="Inhaltsplatzhalter 2"/>
          <p:cNvSpPr>
            <a:spLocks noGrp="1"/>
          </p:cNvSpPr>
          <p:nvPr>
            <p:ph idx="1"/>
          </p:nvPr>
        </p:nvSpPr>
        <p:spPr>
          <a:xfrm>
            <a:off x="5787593" y="1173080"/>
            <a:ext cx="5678424" cy="5184648"/>
          </a:xfrm>
        </p:spPr>
        <p:txBody>
          <a:bodyPr>
            <a:normAutofit/>
          </a:bodyPr>
          <a:lstStyle/>
          <a:p>
            <a:r>
              <a:rPr lang="it-IT" dirty="0" smtClean="0"/>
              <a:t>L'impostazione degli obiettivi è progettata per motivare le persone a raggiungere qualcosa riguardo i propri interessi personali.</a:t>
            </a:r>
          </a:p>
          <a:p>
            <a:endParaRPr lang="en-US" dirty="0"/>
          </a:p>
          <a:p>
            <a:r>
              <a:rPr lang="en-US" dirty="0" err="1" smtClean="0"/>
              <a:t>Questi</a:t>
            </a:r>
            <a:r>
              <a:rPr lang="en-US" dirty="0" smtClean="0"/>
              <a:t> </a:t>
            </a:r>
            <a:r>
              <a:rPr lang="en-US" dirty="0" err="1" smtClean="0"/>
              <a:t>obiettivi</a:t>
            </a:r>
            <a:r>
              <a:rPr lang="en-US" dirty="0" smtClean="0"/>
              <a:t> </a:t>
            </a:r>
            <a:r>
              <a:rPr lang="en-US" dirty="0" err="1" smtClean="0"/>
              <a:t>dovrebbero</a:t>
            </a:r>
            <a:r>
              <a:rPr lang="en-US" dirty="0" smtClean="0"/>
              <a:t> </a:t>
            </a:r>
            <a:r>
              <a:rPr lang="en-US" dirty="0" err="1" smtClean="0"/>
              <a:t>essere</a:t>
            </a:r>
            <a:r>
              <a:rPr lang="en-US" dirty="0" smtClean="0"/>
              <a:t> </a:t>
            </a:r>
            <a:r>
              <a:rPr lang="en-US" dirty="0" err="1" smtClean="0"/>
              <a:t>Specifici</a:t>
            </a:r>
            <a:r>
              <a:rPr lang="en-US" dirty="0" smtClean="0"/>
              <a:t>, </a:t>
            </a:r>
            <a:r>
              <a:rPr lang="en-US" dirty="0" err="1" smtClean="0"/>
              <a:t>Misurabili</a:t>
            </a:r>
            <a:r>
              <a:rPr lang="en-US" dirty="0" smtClean="0"/>
              <a:t>, </a:t>
            </a:r>
            <a:r>
              <a:rPr lang="en-US" dirty="0" err="1" smtClean="0"/>
              <a:t>Accessibili</a:t>
            </a:r>
            <a:r>
              <a:rPr lang="en-US" dirty="0" smtClean="0"/>
              <a:t>, </a:t>
            </a:r>
            <a:r>
              <a:rPr lang="en-US" dirty="0" err="1" smtClean="0"/>
              <a:t>Realistici</a:t>
            </a:r>
            <a:r>
              <a:rPr lang="en-US" dirty="0" smtClean="0"/>
              <a:t> e </a:t>
            </a:r>
            <a:r>
              <a:rPr lang="en-US" dirty="0" err="1" smtClean="0"/>
              <a:t>devono</a:t>
            </a:r>
            <a:r>
              <a:rPr lang="en-US" dirty="0" smtClean="0"/>
              <a:t> </a:t>
            </a:r>
            <a:r>
              <a:rPr lang="en-US" dirty="0" err="1" smtClean="0"/>
              <a:t>avere</a:t>
            </a:r>
            <a:r>
              <a:rPr lang="en-US" dirty="0" smtClean="0"/>
              <a:t> </a:t>
            </a:r>
            <a:r>
              <a:rPr lang="en-US" dirty="0" err="1" smtClean="0"/>
              <a:t>una</a:t>
            </a:r>
            <a:r>
              <a:rPr lang="en-US" dirty="0" smtClean="0"/>
              <a:t> </a:t>
            </a:r>
            <a:r>
              <a:rPr lang="en-US" dirty="0" err="1" smtClean="0"/>
              <a:t>scadenza</a:t>
            </a:r>
            <a:r>
              <a:rPr lang="en-US" dirty="0" smtClean="0"/>
              <a:t> (Tempo). </a:t>
            </a:r>
            <a:endParaRPr lang="en-US" dirty="0"/>
          </a:p>
          <a:p>
            <a:endParaRPr lang="en-US" dirty="0"/>
          </a:p>
          <a:p>
            <a:r>
              <a:rPr lang="en-US" dirty="0" err="1" smtClean="0"/>
              <a:t>Creando</a:t>
            </a:r>
            <a:r>
              <a:rPr lang="en-US" dirty="0" smtClean="0"/>
              <a:t> </a:t>
            </a:r>
            <a:r>
              <a:rPr lang="en-US" dirty="0" err="1" smtClean="0"/>
              <a:t>degli</a:t>
            </a:r>
            <a:r>
              <a:rPr lang="en-US" dirty="0" smtClean="0"/>
              <a:t> </a:t>
            </a:r>
            <a:r>
              <a:rPr lang="en-US" dirty="0" err="1" smtClean="0"/>
              <a:t>obiettivi</a:t>
            </a:r>
            <a:r>
              <a:rPr lang="en-US" dirty="0" smtClean="0"/>
              <a:t> </a:t>
            </a:r>
            <a:r>
              <a:rPr lang="en-US" dirty="0" err="1" smtClean="0"/>
              <a:t>che</a:t>
            </a:r>
            <a:r>
              <a:rPr lang="en-US" dirty="0" smtClean="0"/>
              <a:t> </a:t>
            </a:r>
            <a:r>
              <a:rPr lang="en-US" dirty="0" err="1" smtClean="0"/>
              <a:t>rispettano</a:t>
            </a:r>
            <a:r>
              <a:rPr lang="en-US" dirty="0" smtClean="0"/>
              <a:t> </a:t>
            </a:r>
            <a:r>
              <a:rPr lang="en-US" dirty="0" err="1" smtClean="0"/>
              <a:t>il</a:t>
            </a:r>
            <a:r>
              <a:rPr lang="en-US" dirty="0" smtClean="0"/>
              <a:t> principio “SMART”, </a:t>
            </a:r>
            <a:r>
              <a:rPr lang="en-US" dirty="0" err="1" smtClean="0"/>
              <a:t>il</a:t>
            </a:r>
            <a:r>
              <a:rPr lang="en-US" dirty="0" smtClean="0"/>
              <a:t> </a:t>
            </a:r>
            <a:r>
              <a:rPr lang="en-US" dirty="0" err="1" smtClean="0"/>
              <a:t>raggiungimento</a:t>
            </a:r>
            <a:r>
              <a:rPr lang="en-US" dirty="0" smtClean="0"/>
              <a:t> </a:t>
            </a:r>
            <a:r>
              <a:rPr lang="en-US" dirty="0" err="1" smtClean="0"/>
              <a:t>dei</a:t>
            </a:r>
            <a:r>
              <a:rPr lang="en-US" dirty="0" smtClean="0"/>
              <a:t> </a:t>
            </a:r>
            <a:r>
              <a:rPr lang="en-US" dirty="0" err="1" smtClean="0"/>
              <a:t>traguardi</a:t>
            </a:r>
            <a:r>
              <a:rPr lang="en-US" dirty="0" smtClean="0"/>
              <a:t> </a:t>
            </a:r>
            <a:r>
              <a:rPr lang="en-US" dirty="0" err="1" smtClean="0"/>
              <a:t>personali</a:t>
            </a:r>
            <a:r>
              <a:rPr lang="en-US" dirty="0" smtClean="0"/>
              <a:t> </a:t>
            </a:r>
            <a:r>
              <a:rPr lang="en-US" dirty="0" err="1" smtClean="0"/>
              <a:t>diventa</a:t>
            </a:r>
            <a:r>
              <a:rPr lang="en-US" dirty="0" smtClean="0"/>
              <a:t> </a:t>
            </a:r>
            <a:r>
              <a:rPr lang="en-US" dirty="0" err="1" smtClean="0"/>
              <a:t>più</a:t>
            </a:r>
            <a:r>
              <a:rPr lang="en-US" dirty="0" smtClean="0"/>
              <a:t> </a:t>
            </a:r>
            <a:r>
              <a:rPr lang="en-US" dirty="0" err="1" smtClean="0"/>
              <a:t>accessibile</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664" y="1935801"/>
            <a:ext cx="3318101" cy="4500349"/>
          </a:xfrm>
          <a:prstGeom prst="rect">
            <a:avLst/>
          </a:prstGeom>
        </p:spPr>
      </p:pic>
      <p:pic>
        <p:nvPicPr>
          <p:cNvPr id="7"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1030310"/>
          </a:xfrm>
          <a:prstGeom prst="rect">
            <a:avLst/>
          </a:prstGeom>
          <a:noFill/>
          <a:ln>
            <a:noFill/>
          </a:ln>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379404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188" y="679156"/>
            <a:ext cx="4389120" cy="1737360"/>
          </a:xfrm>
        </p:spPr>
        <p:txBody>
          <a:bodyPr/>
          <a:lstStyle/>
          <a:p>
            <a:r>
              <a:rPr lang="de-CH" dirty="0" smtClean="0"/>
              <a:t>Cosa mi </a:t>
            </a:r>
            <a:r>
              <a:rPr lang="de-CH" dirty="0" err="1" smtClean="0"/>
              <a:t>guida</a:t>
            </a:r>
            <a:r>
              <a:rPr lang="de-CH" dirty="0" smtClean="0"/>
              <a:t>?</a:t>
            </a:r>
            <a:endParaRPr lang="de-CH" dirty="0"/>
          </a:p>
        </p:txBody>
      </p:sp>
      <p:sp>
        <p:nvSpPr>
          <p:cNvPr id="3" name="Inhaltsplatzhalter 2"/>
          <p:cNvSpPr>
            <a:spLocks noGrp="1"/>
          </p:cNvSpPr>
          <p:nvPr>
            <p:ph idx="1"/>
          </p:nvPr>
        </p:nvSpPr>
        <p:spPr>
          <a:xfrm>
            <a:off x="5645743" y="1276253"/>
            <a:ext cx="5678424" cy="5184648"/>
          </a:xfrm>
        </p:spPr>
        <p:txBody>
          <a:bodyPr>
            <a:normAutofit/>
          </a:bodyPr>
          <a:lstStyle/>
          <a:p>
            <a:r>
              <a:rPr lang="it-IT" dirty="0" smtClean="0"/>
              <a:t>Il tuo atteggiamento può essere influenzato da due principali tipi di motivazione </a:t>
            </a:r>
            <a:r>
              <a:rPr lang="de-CH" dirty="0" smtClean="0"/>
              <a:t>:</a:t>
            </a:r>
          </a:p>
          <a:p>
            <a:endParaRPr lang="de-CH" dirty="0" smtClean="0"/>
          </a:p>
          <a:p>
            <a:pPr marL="457200" indent="-457200">
              <a:buFont typeface="+mj-lt"/>
              <a:buAutoNum type="arabicPeriod"/>
            </a:pPr>
            <a:r>
              <a:rPr lang="de-CH" dirty="0" err="1" smtClean="0"/>
              <a:t>Motivazione</a:t>
            </a:r>
            <a:r>
              <a:rPr lang="de-CH" dirty="0" smtClean="0"/>
              <a:t> a </a:t>
            </a:r>
            <a:r>
              <a:rPr lang="de-CH" dirty="0" err="1" smtClean="0"/>
              <a:t>migrare</a:t>
            </a:r>
            <a:endParaRPr lang="de-CH" dirty="0"/>
          </a:p>
          <a:p>
            <a:pPr marL="457200" indent="-457200">
              <a:buFont typeface="+mj-lt"/>
              <a:buAutoNum type="arabicPeriod"/>
            </a:pPr>
            <a:r>
              <a:rPr lang="de-CH" dirty="0" err="1" smtClean="0"/>
              <a:t>Motivazione</a:t>
            </a:r>
            <a:r>
              <a:rPr lang="de-CH" dirty="0" smtClean="0"/>
              <a:t> a </a:t>
            </a:r>
            <a:r>
              <a:rPr lang="de-CH" dirty="0" err="1" smtClean="0"/>
              <a:t>integrarti</a:t>
            </a:r>
            <a:endParaRPr lang="de-CH" dirty="0" smtClean="0"/>
          </a:p>
          <a:p>
            <a:pPr marL="457200" indent="-457200">
              <a:buFont typeface="+mj-lt"/>
              <a:buAutoNum type="arabicPeriod"/>
            </a:pPr>
            <a:endParaRPr lang="de-CH" dirty="0"/>
          </a:p>
          <a:p>
            <a:pPr marL="0" indent="0">
              <a:buNone/>
            </a:pPr>
            <a:r>
              <a:rPr lang="de-CH" dirty="0" smtClean="0"/>
              <a:t>È </a:t>
            </a:r>
            <a:r>
              <a:rPr lang="de-CH" dirty="0" err="1" smtClean="0"/>
              <a:t>essenziale</a:t>
            </a:r>
            <a:r>
              <a:rPr lang="de-CH" dirty="0" smtClean="0"/>
              <a:t> </a:t>
            </a:r>
            <a:r>
              <a:rPr lang="de-CH" dirty="0" err="1" smtClean="0"/>
              <a:t>riflettere</a:t>
            </a:r>
            <a:r>
              <a:rPr lang="de-CH" dirty="0" smtClean="0"/>
              <a:t> </a:t>
            </a:r>
            <a:r>
              <a:rPr lang="de-CH" dirty="0" err="1" smtClean="0"/>
              <a:t>su</a:t>
            </a:r>
            <a:r>
              <a:rPr lang="de-CH" dirty="0" smtClean="0"/>
              <a:t> </a:t>
            </a:r>
            <a:r>
              <a:rPr lang="de-CH" dirty="0" err="1" smtClean="0"/>
              <a:t>entrambi</a:t>
            </a:r>
            <a:r>
              <a:rPr lang="de-CH" dirty="0" smtClean="0"/>
              <a:t> prima di </a:t>
            </a:r>
            <a:r>
              <a:rPr lang="de-CH" dirty="0" err="1" smtClean="0"/>
              <a:t>impostare</a:t>
            </a:r>
            <a:r>
              <a:rPr lang="de-CH" dirty="0" smtClean="0"/>
              <a:t> i </a:t>
            </a:r>
            <a:r>
              <a:rPr lang="de-CH" dirty="0" err="1" smtClean="0"/>
              <a:t>tuoi</a:t>
            </a:r>
            <a:r>
              <a:rPr lang="de-CH" dirty="0" smtClean="0"/>
              <a:t> </a:t>
            </a:r>
            <a:r>
              <a:rPr lang="de-CH" dirty="0" err="1" smtClean="0"/>
              <a:t>obiettivi</a:t>
            </a:r>
            <a:endParaRPr lang="de-CH" dirty="0" smtClean="0"/>
          </a:p>
          <a:p>
            <a:pPr marL="0" indent="0">
              <a:buNone/>
            </a:pPr>
            <a:endParaRPr lang="de-CH" dirty="0"/>
          </a:p>
          <a:p>
            <a:pPr marL="0" indent="0">
              <a:buNone/>
            </a:pPr>
            <a:r>
              <a:rPr lang="de-CH" i="1" dirty="0" smtClean="0"/>
              <a:t>…</a:t>
            </a:r>
            <a:r>
              <a:rPr lang="it-IT" i="1" dirty="0" smtClean="0"/>
              <a:t> fanno da esempio i casi studio precedenti</a:t>
            </a:r>
            <a:r>
              <a:rPr lang="de-CH" i="1" dirty="0" smtClean="0"/>
              <a:t>…</a:t>
            </a:r>
            <a:endParaRPr lang="de-CH" i="1"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6" name="Grafik 5"/>
          <p:cNvPicPr>
            <a:picLocks noChangeAspect="1"/>
          </p:cNvPicPr>
          <p:nvPr/>
        </p:nvPicPr>
        <p:blipFill rotWithShape="1">
          <a:blip r:embed="rId2">
            <a:extLst>
              <a:ext uri="{28A0092B-C50C-407E-A947-70E740481C1C}">
                <a14:useLocalDpi xmlns:a14="http://schemas.microsoft.com/office/drawing/2010/main" val="0"/>
              </a:ext>
            </a:extLst>
          </a:blip>
          <a:srcRect l="6154" r="18070"/>
          <a:stretch/>
        </p:blipFill>
        <p:spPr>
          <a:xfrm>
            <a:off x="244699" y="1996583"/>
            <a:ext cx="5074276" cy="4464318"/>
          </a:xfrm>
          <a:prstGeom prst="rect">
            <a:avLst/>
          </a:prstGeom>
        </p:spPr>
      </p:pic>
      <p:pic>
        <p:nvPicPr>
          <p:cNvPr id="7"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2931619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916266"/>
            <a:ext cx="4389120" cy="1737360"/>
          </a:xfrm>
        </p:spPr>
        <p:txBody>
          <a:bodyPr/>
          <a:lstStyle/>
          <a:p>
            <a:r>
              <a:rPr lang="de-CH" dirty="0" smtClean="0"/>
              <a:t>Cosa mi </a:t>
            </a:r>
            <a:r>
              <a:rPr lang="de-CH" dirty="0" err="1" smtClean="0"/>
              <a:t>guida</a:t>
            </a:r>
            <a:r>
              <a:rPr lang="de-CH" dirty="0" smtClean="0"/>
              <a:t>?</a:t>
            </a:r>
            <a:endParaRPr lang="de-CH" dirty="0"/>
          </a:p>
        </p:txBody>
      </p:sp>
      <p:sp>
        <p:nvSpPr>
          <p:cNvPr id="3" name="Inhaltsplatzhalter 2"/>
          <p:cNvSpPr>
            <a:spLocks noGrp="1"/>
          </p:cNvSpPr>
          <p:nvPr>
            <p:ph idx="1"/>
          </p:nvPr>
        </p:nvSpPr>
        <p:spPr>
          <a:xfrm>
            <a:off x="5707097" y="1173080"/>
            <a:ext cx="6191054" cy="5184648"/>
          </a:xfrm>
        </p:spPr>
        <p:txBody>
          <a:bodyPr>
            <a:normAutofit/>
          </a:bodyPr>
          <a:lstStyle/>
          <a:p>
            <a:r>
              <a:rPr lang="de-CH" dirty="0" smtClean="0"/>
              <a:t>É </a:t>
            </a:r>
            <a:r>
              <a:rPr lang="de-CH" dirty="0" err="1" smtClean="0"/>
              <a:t>importante</a:t>
            </a:r>
            <a:r>
              <a:rPr lang="de-CH" dirty="0" smtClean="0"/>
              <a:t> </a:t>
            </a:r>
            <a:r>
              <a:rPr lang="de-CH" dirty="0" err="1" smtClean="0"/>
              <a:t>considerare</a:t>
            </a:r>
            <a:r>
              <a:rPr lang="de-CH" dirty="0" smtClean="0"/>
              <a:t> </a:t>
            </a:r>
            <a:r>
              <a:rPr lang="de-CH" dirty="0" err="1" smtClean="0"/>
              <a:t>anche</a:t>
            </a:r>
            <a:r>
              <a:rPr lang="de-CH" dirty="0" smtClean="0"/>
              <a:t> </a:t>
            </a:r>
            <a:r>
              <a:rPr lang="de-CH" dirty="0" err="1" smtClean="0"/>
              <a:t>altri</a:t>
            </a:r>
            <a:r>
              <a:rPr lang="de-CH" dirty="0" smtClean="0"/>
              <a:t> due </a:t>
            </a:r>
            <a:r>
              <a:rPr lang="de-CH" dirty="0" err="1" smtClean="0"/>
              <a:t>tipi</a:t>
            </a:r>
            <a:r>
              <a:rPr lang="de-CH" dirty="0" smtClean="0"/>
              <a:t> di </a:t>
            </a:r>
            <a:r>
              <a:rPr lang="de-CH" dirty="0" err="1" smtClean="0"/>
              <a:t>motivazione</a:t>
            </a:r>
            <a:r>
              <a:rPr lang="de-CH" dirty="0" smtClean="0"/>
              <a:t>:</a:t>
            </a:r>
          </a:p>
          <a:p>
            <a:endParaRPr lang="de-CH" dirty="0" smtClean="0"/>
          </a:p>
          <a:p>
            <a:pPr marL="457200" indent="-457200">
              <a:buFont typeface="+mj-lt"/>
              <a:buAutoNum type="arabicPeriod"/>
            </a:pPr>
            <a:r>
              <a:rPr lang="de-CH" b="1" dirty="0" err="1" smtClean="0"/>
              <a:t>Motivazione</a:t>
            </a:r>
            <a:r>
              <a:rPr lang="de-CH" b="1" dirty="0" smtClean="0"/>
              <a:t> </a:t>
            </a:r>
            <a:r>
              <a:rPr lang="de-CH" b="1" dirty="0" err="1" smtClean="0"/>
              <a:t>intrinseca</a:t>
            </a:r>
            <a:endParaRPr lang="de-CH" b="1" dirty="0"/>
          </a:p>
          <a:p>
            <a:pPr marL="457200" indent="-457200">
              <a:buFont typeface="+mj-lt"/>
              <a:buAutoNum type="arabicPeriod"/>
            </a:pPr>
            <a:r>
              <a:rPr lang="de-CH" b="1" dirty="0" err="1" smtClean="0"/>
              <a:t>Motivazione</a:t>
            </a:r>
            <a:r>
              <a:rPr lang="de-CH" b="1" dirty="0" smtClean="0"/>
              <a:t> </a:t>
            </a:r>
            <a:r>
              <a:rPr lang="de-CH" b="1" dirty="0" err="1" smtClean="0"/>
              <a:t>estrinseca</a:t>
            </a:r>
            <a:endParaRPr lang="de-CH" b="1" dirty="0" smtClean="0"/>
          </a:p>
          <a:p>
            <a:pPr marL="457200" indent="-457200">
              <a:buFont typeface="+mj-lt"/>
              <a:buAutoNum type="arabicPeriod"/>
            </a:pPr>
            <a:endParaRPr lang="de-CH" dirty="0"/>
          </a:p>
          <a:p>
            <a:pPr marL="0" indent="0">
              <a:buNone/>
            </a:pPr>
            <a:r>
              <a:rPr lang="en-US" dirty="0"/>
              <a:t>In </a:t>
            </a:r>
            <a:r>
              <a:rPr lang="en-US" dirty="0" err="1" smtClean="0"/>
              <a:t>generale</a:t>
            </a:r>
            <a:r>
              <a:rPr lang="en-US" dirty="0" smtClean="0"/>
              <a:t>, le </a:t>
            </a:r>
            <a:r>
              <a:rPr lang="en-US" dirty="0" err="1" smtClean="0"/>
              <a:t>persone</a:t>
            </a:r>
            <a:r>
              <a:rPr lang="en-US" dirty="0" smtClean="0"/>
              <a:t> </a:t>
            </a:r>
            <a:r>
              <a:rPr lang="en-US" dirty="0" err="1" smtClean="0"/>
              <a:t>cercano</a:t>
            </a:r>
            <a:r>
              <a:rPr lang="en-US" dirty="0" smtClean="0"/>
              <a:t> e </a:t>
            </a:r>
            <a:r>
              <a:rPr lang="en-US" dirty="0" err="1" smtClean="0"/>
              <a:t>preferiscono</a:t>
            </a:r>
            <a:r>
              <a:rPr lang="en-US" dirty="0" smtClean="0"/>
              <a:t> la </a:t>
            </a:r>
            <a:r>
              <a:rPr lang="en-US" b="1" dirty="0" err="1" smtClean="0">
                <a:solidFill>
                  <a:srgbClr val="9CBEBD"/>
                </a:solidFill>
              </a:rPr>
              <a:t>motivazione</a:t>
            </a:r>
            <a:r>
              <a:rPr lang="en-US" b="1" dirty="0" smtClean="0">
                <a:solidFill>
                  <a:srgbClr val="9CBEBD"/>
                </a:solidFill>
              </a:rPr>
              <a:t> </a:t>
            </a:r>
            <a:r>
              <a:rPr lang="en-US" b="1" dirty="0" err="1" smtClean="0">
                <a:solidFill>
                  <a:srgbClr val="9CBEBD"/>
                </a:solidFill>
              </a:rPr>
              <a:t>intrinseca</a:t>
            </a:r>
            <a:r>
              <a:rPr lang="en-US" dirty="0" smtClean="0"/>
              <a:t> (auto-</a:t>
            </a:r>
            <a:r>
              <a:rPr lang="en-US" dirty="0" err="1" smtClean="0"/>
              <a:t>determinazione</a:t>
            </a:r>
            <a:r>
              <a:rPr lang="en-US" dirty="0" smtClean="0"/>
              <a:t>), </a:t>
            </a:r>
            <a:r>
              <a:rPr lang="it-IT" dirty="0" smtClean="0"/>
              <a:t>che si traduce in buone prestazioni e un alto livello di benessere.</a:t>
            </a:r>
            <a:endParaRPr lang="en-US" dirty="0"/>
          </a:p>
          <a:p>
            <a:pPr marL="0" indent="0">
              <a:buNone/>
            </a:pPr>
            <a:r>
              <a:rPr lang="en-US" dirty="0" smtClean="0"/>
              <a:t>La </a:t>
            </a:r>
            <a:r>
              <a:rPr lang="en-US" dirty="0" err="1" smtClean="0"/>
              <a:t>motivazione</a:t>
            </a:r>
            <a:r>
              <a:rPr lang="en-US" dirty="0" smtClean="0"/>
              <a:t> </a:t>
            </a:r>
            <a:r>
              <a:rPr lang="en-US" dirty="0" err="1" smtClean="0"/>
              <a:t>intrinseca</a:t>
            </a:r>
            <a:r>
              <a:rPr lang="en-US" dirty="0" smtClean="0"/>
              <a:t> produce </a:t>
            </a:r>
            <a:r>
              <a:rPr lang="en-US" dirty="0" err="1" smtClean="0"/>
              <a:t>alte</a:t>
            </a:r>
            <a:r>
              <a:rPr lang="en-US" dirty="0" smtClean="0"/>
              <a:t> </a:t>
            </a:r>
            <a:r>
              <a:rPr lang="en-US" dirty="0" err="1" smtClean="0"/>
              <a:t>prestazioni</a:t>
            </a:r>
            <a:r>
              <a:rPr lang="en-US" dirty="0" smtClean="0"/>
              <a:t> </a:t>
            </a:r>
            <a:r>
              <a:rPr lang="en-US" dirty="0" err="1" smtClean="0"/>
              <a:t>oltre</a:t>
            </a:r>
            <a:r>
              <a:rPr lang="en-US" dirty="0" smtClean="0"/>
              <a:t> </a:t>
            </a:r>
            <a:r>
              <a:rPr lang="en-US" dirty="0" err="1" smtClean="0"/>
              <a:t>il</a:t>
            </a:r>
            <a:r>
              <a:rPr lang="en-US" dirty="0" smtClean="0"/>
              <a:t> </a:t>
            </a:r>
            <a:r>
              <a:rPr lang="en-US" b="1" dirty="0" err="1" smtClean="0">
                <a:solidFill>
                  <a:srgbClr val="9CBEBD"/>
                </a:solidFill>
              </a:rPr>
              <a:t>lungo</a:t>
            </a:r>
            <a:r>
              <a:rPr lang="en-US" b="1" dirty="0" smtClean="0">
                <a:solidFill>
                  <a:srgbClr val="9CBEBD"/>
                </a:solidFill>
              </a:rPr>
              <a:t> </a:t>
            </a:r>
            <a:r>
              <a:rPr lang="en-US" b="1" dirty="0" err="1" smtClean="0">
                <a:solidFill>
                  <a:srgbClr val="9CBEBD"/>
                </a:solidFill>
              </a:rPr>
              <a:t>termine</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34836" y="2653626"/>
            <a:ext cx="5078412" cy="3056380"/>
          </a:xfrm>
          <a:prstGeom prst="rect">
            <a:avLst/>
          </a:prstGeom>
        </p:spPr>
      </p:pic>
      <p:pic>
        <p:nvPicPr>
          <p:cNvPr id="6"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7"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8"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1329126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7810" y="858655"/>
            <a:ext cx="4389120" cy="1737360"/>
          </a:xfrm>
        </p:spPr>
        <p:txBody>
          <a:bodyPr/>
          <a:lstStyle/>
          <a:p>
            <a:r>
              <a:rPr lang="de-CH" dirty="0" err="1" smtClean="0"/>
              <a:t>Posso</a:t>
            </a:r>
            <a:r>
              <a:rPr lang="de-CH" dirty="0" smtClean="0"/>
              <a:t> </a:t>
            </a:r>
            <a:r>
              <a:rPr lang="de-CH" dirty="0" err="1" smtClean="0"/>
              <a:t>farcela</a:t>
            </a:r>
            <a:r>
              <a:rPr lang="de-CH" dirty="0" smtClean="0"/>
              <a:t>?</a:t>
            </a:r>
            <a:endParaRPr lang="de-CH" dirty="0"/>
          </a:p>
        </p:txBody>
      </p:sp>
      <p:sp>
        <p:nvSpPr>
          <p:cNvPr id="3" name="Inhaltsplatzhalter 2"/>
          <p:cNvSpPr>
            <a:spLocks noGrp="1"/>
          </p:cNvSpPr>
          <p:nvPr>
            <p:ph idx="1"/>
          </p:nvPr>
        </p:nvSpPr>
        <p:spPr/>
        <p:txBody>
          <a:bodyPr/>
          <a:lstStyle/>
          <a:p>
            <a:r>
              <a:rPr lang="de-CH" dirty="0" smtClean="0"/>
              <a:t/>
            </a:r>
            <a:br>
              <a:rPr lang="de-CH" dirty="0" smtClean="0"/>
            </a:br>
            <a:r>
              <a:rPr lang="de-CH" dirty="0" smtClean="0"/>
              <a:t/>
            </a:r>
            <a:br>
              <a:rPr lang="de-CH" dirty="0" smtClean="0"/>
            </a:br>
            <a:r>
              <a:rPr lang="de-CH" dirty="0" smtClean="0"/>
              <a:t/>
            </a:r>
            <a:br>
              <a:rPr lang="de-CH" dirty="0" smtClean="0"/>
            </a:br>
            <a:endParaRPr lang="de-CH" dirty="0" smtClean="0"/>
          </a:p>
          <a:p>
            <a:endParaRPr lang="de-CH" dirty="0"/>
          </a:p>
          <a:p>
            <a:endParaRPr lang="de-CH" dirty="0"/>
          </a:p>
        </p:txBody>
      </p:sp>
      <p:sp>
        <p:nvSpPr>
          <p:cNvPr id="4" name="Textplatzhalter 3"/>
          <p:cNvSpPr>
            <a:spLocks noGrp="1"/>
          </p:cNvSpPr>
          <p:nvPr>
            <p:ph type="body" sz="half" idx="2"/>
          </p:nvPr>
        </p:nvSpPr>
        <p:spPr>
          <a:xfrm>
            <a:off x="527304" y="2435869"/>
            <a:ext cx="4389120" cy="3762294"/>
          </a:xfrm>
        </p:spPr>
        <p:txBody>
          <a:bodyPr>
            <a:normAutofit/>
          </a:bodyPr>
          <a:lstStyle/>
          <a:p>
            <a:r>
              <a:rPr lang="de-CH" dirty="0" smtClean="0"/>
              <a:t>IMPORTANZA DELLA </a:t>
            </a:r>
            <a:r>
              <a:rPr lang="de-CH" b="1" dirty="0" err="1" smtClean="0"/>
              <a:t>MOTIVAZIONE</a:t>
            </a:r>
            <a:r>
              <a:rPr lang="de-CH" b="1" dirty="0" smtClean="0"/>
              <a:t> </a:t>
            </a:r>
            <a:r>
              <a:rPr lang="de-CH" b="1" dirty="0" err="1" smtClean="0"/>
              <a:t>INTRINSECA</a:t>
            </a:r>
            <a:endParaRPr lang="de-CH" b="1" dirty="0" smtClean="0"/>
          </a:p>
          <a:p>
            <a:endParaRPr lang="de-CH" b="1" dirty="0"/>
          </a:p>
          <a:p>
            <a:endParaRPr lang="de-CH" dirty="0" smtClean="0"/>
          </a:p>
          <a:p>
            <a:pPr algn="ctr"/>
            <a:r>
              <a:rPr lang="en-US" i="1" dirty="0"/>
              <a:t>“ </a:t>
            </a:r>
            <a:r>
              <a:rPr lang="en-US" i="1" dirty="0" err="1" smtClean="0"/>
              <a:t>svolgere</a:t>
            </a:r>
            <a:r>
              <a:rPr lang="en-US" i="1" dirty="0" smtClean="0"/>
              <a:t> </a:t>
            </a:r>
            <a:r>
              <a:rPr lang="en-US" i="1" dirty="0" err="1" smtClean="0"/>
              <a:t>un’attività</a:t>
            </a:r>
            <a:r>
              <a:rPr lang="en-US" i="1" dirty="0" smtClean="0"/>
              <a:t> per la </a:t>
            </a:r>
            <a:r>
              <a:rPr lang="en-US" i="1" dirty="0" err="1" smtClean="0"/>
              <a:t>soddisfazione</a:t>
            </a:r>
            <a:r>
              <a:rPr lang="en-US" i="1" dirty="0" smtClean="0"/>
              <a:t> </a:t>
            </a:r>
            <a:r>
              <a:rPr lang="en-US" i="1" dirty="0" err="1" smtClean="0"/>
              <a:t>che</a:t>
            </a:r>
            <a:r>
              <a:rPr lang="en-US" i="1" dirty="0" smtClean="0"/>
              <a:t> ne </a:t>
            </a:r>
            <a:r>
              <a:rPr lang="en-US" i="1" dirty="0" err="1" smtClean="0"/>
              <a:t>scaturisce</a:t>
            </a:r>
            <a:r>
              <a:rPr lang="en-US" i="1" dirty="0" smtClean="0"/>
              <a:t> </a:t>
            </a:r>
            <a:r>
              <a:rPr lang="en-US" i="1" dirty="0" err="1" smtClean="0"/>
              <a:t>piuttosto</a:t>
            </a:r>
            <a:r>
              <a:rPr lang="en-US" i="1" dirty="0" smtClean="0"/>
              <a:t> </a:t>
            </a:r>
            <a:r>
              <a:rPr lang="en-US" i="1" dirty="0" err="1" smtClean="0"/>
              <a:t>che</a:t>
            </a:r>
            <a:r>
              <a:rPr lang="en-US" i="1" dirty="0" smtClean="0"/>
              <a:t> per </a:t>
            </a:r>
            <a:r>
              <a:rPr lang="en-US" i="1" dirty="0" err="1" smtClean="0"/>
              <a:t>alcune</a:t>
            </a:r>
            <a:r>
              <a:rPr lang="en-US" i="1" dirty="0" smtClean="0"/>
              <a:t> </a:t>
            </a:r>
            <a:r>
              <a:rPr lang="en-US" i="1" dirty="0" err="1" smtClean="0"/>
              <a:t>conseguenze</a:t>
            </a:r>
            <a:r>
              <a:rPr lang="en-US" i="1" dirty="0" smtClean="0"/>
              <a:t> </a:t>
            </a:r>
            <a:r>
              <a:rPr lang="en-US" i="1" dirty="0" err="1" smtClean="0"/>
              <a:t>separabili</a:t>
            </a:r>
            <a:r>
              <a:rPr lang="en-US" i="1" dirty="0" smtClean="0"/>
              <a:t>”</a:t>
            </a:r>
          </a:p>
          <a:p>
            <a:pPr algn="ctr"/>
            <a:r>
              <a:rPr lang="en-US" dirty="0" smtClean="0"/>
              <a:t>(Ryan &amp; </a:t>
            </a:r>
            <a:r>
              <a:rPr lang="en-US" dirty="0" err="1" smtClean="0"/>
              <a:t>Deci</a:t>
            </a:r>
            <a:r>
              <a:rPr lang="en-US" dirty="0" smtClean="0"/>
              <a:t> 2000)</a:t>
            </a:r>
          </a:p>
          <a:p>
            <a:pPr algn="ctr"/>
            <a:endParaRPr lang="en-US" dirty="0"/>
          </a:p>
          <a:p>
            <a:pPr algn="ctr"/>
            <a:r>
              <a:rPr lang="en-US" dirty="0" err="1" smtClean="0"/>
              <a:t>BASATO</a:t>
            </a:r>
            <a:r>
              <a:rPr lang="en-US" dirty="0" smtClean="0"/>
              <a:t> SU </a:t>
            </a:r>
            <a:r>
              <a:rPr lang="en-US" dirty="0" err="1" smtClean="0"/>
              <a:t>TRE</a:t>
            </a:r>
            <a:r>
              <a:rPr lang="en-US" dirty="0" smtClean="0"/>
              <a:t> </a:t>
            </a:r>
            <a:r>
              <a:rPr lang="en-US" b="1" dirty="0" err="1" smtClean="0"/>
              <a:t>BISOGNI</a:t>
            </a:r>
            <a:r>
              <a:rPr lang="en-US" dirty="0" smtClean="0"/>
              <a:t> </a:t>
            </a:r>
            <a:r>
              <a:rPr lang="en-US" dirty="0" err="1" smtClean="0"/>
              <a:t>PSICOLOGICI</a:t>
            </a:r>
            <a:r>
              <a:rPr lang="en-US" dirty="0" smtClean="0"/>
              <a:t> DI BASE</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15</a:t>
            </a:fld>
            <a:endParaRPr lang="en-US" dirty="0"/>
          </a:p>
        </p:txBody>
      </p:sp>
      <p:sp>
        <p:nvSpPr>
          <p:cNvPr id="6" name="Pfeil nach unten 5"/>
          <p:cNvSpPr/>
          <p:nvPr/>
        </p:nvSpPr>
        <p:spPr>
          <a:xfrm>
            <a:off x="2535120" y="2900773"/>
            <a:ext cx="373487" cy="6181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7" name="Diagramm 6"/>
          <p:cNvGraphicFramePr/>
          <p:nvPr>
            <p:extLst>
              <p:ext uri="{D42A27DB-BD31-4B8C-83A1-F6EECF244321}">
                <p14:modId xmlns:p14="http://schemas.microsoft.com/office/powerpoint/2010/main" val="683066641"/>
              </p:ext>
            </p:extLst>
          </p:nvPr>
        </p:nvGraphicFramePr>
        <p:xfrm>
          <a:off x="6175506" y="1189197"/>
          <a:ext cx="511577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feil nach rechts 7"/>
          <p:cNvSpPr/>
          <p:nvPr/>
        </p:nvSpPr>
        <p:spPr>
          <a:xfrm>
            <a:off x="4816699" y="5160130"/>
            <a:ext cx="1120462" cy="373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8"/>
          <a:stretch>
            <a:fillRect/>
          </a:stretch>
        </p:blipFill>
        <p:spPr>
          <a:xfrm>
            <a:off x="11211679" y="6014301"/>
            <a:ext cx="980321" cy="843699"/>
          </a:xfrm>
          <a:prstGeom prst="rect">
            <a:avLst/>
          </a:prstGeom>
        </p:spPr>
      </p:pic>
      <p:pic>
        <p:nvPicPr>
          <p:cNvPr id="11" name="Picture 3"/>
          <p:cNvPicPr/>
          <p:nvPr/>
        </p:nvPicPr>
        <p:blipFill>
          <a:blip r:embed="rId9">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3523698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308" y="650618"/>
            <a:ext cx="4389120" cy="1737360"/>
          </a:xfrm>
        </p:spPr>
        <p:txBody>
          <a:bodyPr/>
          <a:lstStyle/>
          <a:p>
            <a:r>
              <a:rPr lang="de-CH" dirty="0" err="1" smtClean="0"/>
              <a:t>POSSO</a:t>
            </a:r>
            <a:r>
              <a:rPr lang="de-CH" dirty="0" smtClean="0"/>
              <a:t> </a:t>
            </a:r>
            <a:r>
              <a:rPr lang="de-CH" dirty="0" err="1" smtClean="0"/>
              <a:t>FARCELA</a:t>
            </a:r>
            <a:r>
              <a:rPr lang="de-CH" dirty="0" smtClean="0"/>
              <a:t>?</a:t>
            </a:r>
            <a:endParaRPr lang="de-CH" dirty="0"/>
          </a:p>
        </p:txBody>
      </p:sp>
      <p:sp>
        <p:nvSpPr>
          <p:cNvPr id="3" name="Inhaltsplatzhalter 2"/>
          <p:cNvSpPr>
            <a:spLocks noGrp="1"/>
          </p:cNvSpPr>
          <p:nvPr>
            <p:ph idx="1"/>
          </p:nvPr>
        </p:nvSpPr>
        <p:spPr>
          <a:xfrm>
            <a:off x="5711526" y="1340189"/>
            <a:ext cx="5678424" cy="5184648"/>
          </a:xfrm>
        </p:spPr>
        <p:txBody>
          <a:bodyPr>
            <a:normAutofit/>
          </a:bodyPr>
          <a:lstStyle/>
          <a:p>
            <a:r>
              <a:rPr lang="de-CH" b="1" dirty="0" err="1" smtClean="0"/>
              <a:t>AUTONOMIA</a:t>
            </a:r>
            <a:endParaRPr lang="de-CH" b="1" dirty="0" smtClean="0"/>
          </a:p>
          <a:p>
            <a:endParaRPr lang="de-CH" dirty="0"/>
          </a:p>
          <a:p>
            <a:r>
              <a:rPr lang="en-US" dirty="0" err="1" smtClean="0"/>
              <a:t>Riguarda</a:t>
            </a:r>
            <a:r>
              <a:rPr lang="en-US" dirty="0" smtClean="0"/>
              <a:t> </a:t>
            </a:r>
            <a:r>
              <a:rPr lang="en-US" dirty="0" err="1" smtClean="0"/>
              <a:t>il</a:t>
            </a:r>
            <a:r>
              <a:rPr lang="en-US" dirty="0" smtClean="0"/>
              <a:t> </a:t>
            </a:r>
            <a:r>
              <a:rPr lang="en-US" dirty="0" err="1" smtClean="0"/>
              <a:t>desiderio</a:t>
            </a:r>
            <a:r>
              <a:rPr lang="en-US" dirty="0" smtClean="0"/>
              <a:t> </a:t>
            </a:r>
            <a:r>
              <a:rPr lang="en-US" dirty="0" err="1" smtClean="0"/>
              <a:t>di</a:t>
            </a:r>
            <a:r>
              <a:rPr lang="en-US" dirty="0" smtClean="0"/>
              <a:t> </a:t>
            </a:r>
            <a:r>
              <a:rPr lang="en-US" dirty="0" err="1" smtClean="0"/>
              <a:t>agire</a:t>
            </a:r>
            <a:r>
              <a:rPr lang="en-US" dirty="0" smtClean="0"/>
              <a:t> </a:t>
            </a:r>
            <a:r>
              <a:rPr lang="en-US" dirty="0" err="1" smtClean="0"/>
              <a:t>liberamente</a:t>
            </a:r>
            <a:r>
              <a:rPr lang="en-US" dirty="0" smtClean="0"/>
              <a:t> e stare in </a:t>
            </a:r>
            <a:r>
              <a:rPr lang="en-US" dirty="0" err="1" smtClean="0"/>
              <a:t>armonia</a:t>
            </a:r>
            <a:r>
              <a:rPr lang="en-US" dirty="0" smtClean="0"/>
              <a:t> con se </a:t>
            </a:r>
            <a:r>
              <a:rPr lang="en-US" dirty="0" err="1" smtClean="0"/>
              <a:t>stessi</a:t>
            </a:r>
            <a:r>
              <a:rPr lang="en-US" dirty="0" smtClean="0"/>
              <a:t>. </a:t>
            </a:r>
          </a:p>
          <a:p>
            <a:r>
              <a:rPr lang="en-US" dirty="0" smtClean="0"/>
              <a:t/>
            </a:r>
            <a:br>
              <a:rPr lang="en-US" dirty="0" smtClean="0"/>
            </a:br>
            <a:r>
              <a:rPr lang="en-US" dirty="0" err="1" smtClean="0"/>
              <a:t>Essere</a:t>
            </a:r>
            <a:r>
              <a:rPr lang="en-US" dirty="0" smtClean="0"/>
              <a:t> </a:t>
            </a:r>
            <a:r>
              <a:rPr lang="en-US" dirty="0" err="1" smtClean="0"/>
              <a:t>autonomi</a:t>
            </a:r>
            <a:r>
              <a:rPr lang="en-US" dirty="0" smtClean="0"/>
              <a:t> non </a:t>
            </a:r>
            <a:r>
              <a:rPr lang="en-US" dirty="0" err="1" smtClean="0"/>
              <a:t>vuol</a:t>
            </a:r>
            <a:r>
              <a:rPr lang="en-US" dirty="0" smtClean="0"/>
              <a:t> dire </a:t>
            </a:r>
            <a:r>
              <a:rPr lang="en-US" dirty="0" err="1" smtClean="0"/>
              <a:t>essere</a:t>
            </a:r>
            <a:r>
              <a:rPr lang="en-US" dirty="0" smtClean="0"/>
              <a:t> </a:t>
            </a:r>
            <a:r>
              <a:rPr lang="en-US" dirty="0" err="1" smtClean="0"/>
              <a:t>indipendenti</a:t>
            </a:r>
            <a:r>
              <a:rPr lang="en-US" dirty="0" smtClean="0"/>
              <a:t>. </a:t>
            </a:r>
            <a:r>
              <a:rPr lang="en-US" dirty="0" err="1" smtClean="0"/>
              <a:t>Significa</a:t>
            </a:r>
            <a:r>
              <a:rPr lang="en-US" dirty="0" smtClean="0"/>
              <a:t> </a:t>
            </a:r>
            <a:r>
              <a:rPr lang="en-US" dirty="0" err="1" smtClean="0"/>
              <a:t>avere</a:t>
            </a:r>
            <a:r>
              <a:rPr lang="en-US" dirty="0" smtClean="0"/>
              <a:t> un </a:t>
            </a:r>
            <a:r>
              <a:rPr lang="en-US" b="1" dirty="0" err="1" smtClean="0"/>
              <a:t>senso</a:t>
            </a:r>
            <a:r>
              <a:rPr lang="en-US" b="1" dirty="0" smtClean="0"/>
              <a:t> </a:t>
            </a:r>
            <a:r>
              <a:rPr lang="en-US" b="1" dirty="0" err="1" smtClean="0"/>
              <a:t>di</a:t>
            </a:r>
            <a:r>
              <a:rPr lang="en-US" b="1" dirty="0" smtClean="0"/>
              <a:t> </a:t>
            </a:r>
            <a:r>
              <a:rPr lang="en-US" b="1" dirty="0" err="1" smtClean="0"/>
              <a:t>libertà</a:t>
            </a:r>
            <a:r>
              <a:rPr lang="en-US" dirty="0" smtClean="0"/>
              <a:t> </a:t>
            </a:r>
            <a:r>
              <a:rPr lang="en-US" dirty="0" err="1" smtClean="0"/>
              <a:t>quando</a:t>
            </a:r>
            <a:r>
              <a:rPr lang="en-US" dirty="0" smtClean="0"/>
              <a:t> </a:t>
            </a:r>
            <a:r>
              <a:rPr lang="en-US" dirty="0" err="1" smtClean="0"/>
              <a:t>si</a:t>
            </a:r>
            <a:r>
              <a:rPr lang="en-US" dirty="0" smtClean="0"/>
              <a:t> </a:t>
            </a:r>
            <a:r>
              <a:rPr lang="en-US" dirty="0" err="1" smtClean="0"/>
              <a:t>fa</a:t>
            </a:r>
            <a:r>
              <a:rPr lang="en-US" dirty="0" smtClean="0"/>
              <a:t> </a:t>
            </a:r>
            <a:r>
              <a:rPr lang="en-US" dirty="0" err="1" smtClean="0"/>
              <a:t>qualcosa</a:t>
            </a:r>
            <a:r>
              <a:rPr lang="en-US" dirty="0" smtClean="0"/>
              <a:t> o </a:t>
            </a:r>
            <a:r>
              <a:rPr lang="en-US" b="1" dirty="0" err="1" smtClean="0"/>
              <a:t>si</a:t>
            </a:r>
            <a:r>
              <a:rPr lang="en-US" b="1" dirty="0" smtClean="0"/>
              <a:t> </a:t>
            </a:r>
            <a:r>
              <a:rPr lang="en-US" b="1" dirty="0" err="1" smtClean="0"/>
              <a:t>agisce</a:t>
            </a:r>
            <a:r>
              <a:rPr lang="en-US" b="1" dirty="0" smtClean="0"/>
              <a:t> </a:t>
            </a:r>
            <a:r>
              <a:rPr lang="en-US" b="1" dirty="0" err="1" smtClean="0"/>
              <a:t>secondo</a:t>
            </a:r>
            <a:r>
              <a:rPr lang="en-US" b="1" dirty="0" smtClean="0"/>
              <a:t> </a:t>
            </a:r>
            <a:r>
              <a:rPr lang="en-US" b="1" dirty="0" err="1" smtClean="0"/>
              <a:t>i</a:t>
            </a:r>
            <a:r>
              <a:rPr lang="en-US" b="1" dirty="0" smtClean="0"/>
              <a:t> </a:t>
            </a:r>
            <a:r>
              <a:rPr lang="en-US" b="1" dirty="0" err="1" smtClean="0"/>
              <a:t>propri</a:t>
            </a:r>
            <a:r>
              <a:rPr lang="en-US" b="1" dirty="0" smtClean="0"/>
              <a:t> </a:t>
            </a:r>
            <a:r>
              <a:rPr lang="en-US" b="1" dirty="0" err="1" smtClean="0"/>
              <a:t>interessi</a:t>
            </a:r>
            <a:r>
              <a:rPr lang="en-US" b="1" dirty="0" smtClean="0"/>
              <a:t> e </a:t>
            </a:r>
            <a:r>
              <a:rPr lang="en-US" b="1" dirty="0" err="1" smtClean="0"/>
              <a:t>valori</a:t>
            </a:r>
            <a:r>
              <a:rPr lang="en-US" b="1" dirty="0" smtClean="0"/>
              <a:t>.</a:t>
            </a:r>
            <a:endParaRPr lang="en-US" b="1" dirty="0"/>
          </a:p>
          <a:p>
            <a:r>
              <a:rPr lang="de-CH" dirty="0" smtClean="0"/>
              <a:t/>
            </a:r>
            <a:br>
              <a:rPr lang="de-CH" dirty="0" smtClean="0"/>
            </a:br>
            <a:r>
              <a:rPr lang="de-CH" dirty="0" smtClean="0"/>
              <a:t/>
            </a:r>
            <a:br>
              <a:rPr lang="de-CH" dirty="0" smtClean="0"/>
            </a:br>
            <a:r>
              <a:rPr lang="de-CH" dirty="0" smtClean="0"/>
              <a:t/>
            </a:r>
            <a:br>
              <a:rPr lang="de-CH" dirty="0" smtClean="0"/>
            </a:br>
            <a:endParaRPr lang="de-CH" dirty="0" smtClean="0"/>
          </a:p>
          <a:p>
            <a:endParaRPr lang="de-CH" dirty="0"/>
          </a:p>
          <a:p>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50" y="2208869"/>
            <a:ext cx="4574578" cy="3967165"/>
          </a:xfrm>
          <a:prstGeom prst="rect">
            <a:avLst/>
          </a:prstGeom>
        </p:spPr>
      </p:pic>
      <p:pic>
        <p:nvPicPr>
          <p:cNvPr id="6"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7"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8"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1863212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7984" y="798839"/>
            <a:ext cx="4389120" cy="1737360"/>
          </a:xfrm>
        </p:spPr>
        <p:txBody>
          <a:bodyPr/>
          <a:lstStyle/>
          <a:p>
            <a:r>
              <a:rPr lang="de-CH" dirty="0" err="1" smtClean="0"/>
              <a:t>Posso</a:t>
            </a:r>
            <a:r>
              <a:rPr lang="de-CH" dirty="0" smtClean="0"/>
              <a:t> </a:t>
            </a:r>
            <a:r>
              <a:rPr lang="de-CH" dirty="0" err="1" smtClean="0"/>
              <a:t>farcela</a:t>
            </a:r>
            <a:r>
              <a:rPr lang="de-CH" dirty="0" smtClean="0"/>
              <a:t>?</a:t>
            </a:r>
            <a:endParaRPr lang="de-CH" dirty="0"/>
          </a:p>
        </p:txBody>
      </p:sp>
      <p:sp>
        <p:nvSpPr>
          <p:cNvPr id="3" name="Inhaltsplatzhalter 2"/>
          <p:cNvSpPr>
            <a:spLocks noGrp="1"/>
          </p:cNvSpPr>
          <p:nvPr>
            <p:ph idx="1"/>
          </p:nvPr>
        </p:nvSpPr>
        <p:spPr>
          <a:xfrm>
            <a:off x="5724840" y="1519256"/>
            <a:ext cx="5678424" cy="5184648"/>
          </a:xfrm>
        </p:spPr>
        <p:txBody>
          <a:bodyPr/>
          <a:lstStyle/>
          <a:p>
            <a:r>
              <a:rPr lang="de-CH" b="1" dirty="0" err="1" smtClean="0"/>
              <a:t>COMPETENZA</a:t>
            </a:r>
            <a:r>
              <a:rPr lang="de-CH" dirty="0" smtClean="0"/>
              <a:t/>
            </a:r>
            <a:br>
              <a:rPr lang="de-CH" dirty="0" smtClean="0"/>
            </a:br>
            <a:r>
              <a:rPr lang="de-CH" dirty="0" smtClean="0"/>
              <a:t/>
            </a:r>
            <a:br>
              <a:rPr lang="de-CH" dirty="0" smtClean="0"/>
            </a:br>
            <a:endParaRPr lang="de-CH" dirty="0" smtClean="0"/>
          </a:p>
          <a:p>
            <a:r>
              <a:rPr lang="en-US" dirty="0" smtClean="0"/>
              <a:t>Il </a:t>
            </a:r>
            <a:r>
              <a:rPr lang="en-US" dirty="0" err="1" smtClean="0"/>
              <a:t>bisogno</a:t>
            </a:r>
            <a:r>
              <a:rPr lang="en-US" dirty="0" smtClean="0"/>
              <a:t> </a:t>
            </a:r>
            <a:r>
              <a:rPr lang="en-US" dirty="0" err="1" smtClean="0"/>
              <a:t>di</a:t>
            </a:r>
            <a:r>
              <a:rPr lang="en-US" dirty="0" smtClean="0"/>
              <a:t> </a:t>
            </a:r>
            <a:r>
              <a:rPr lang="en-US" b="1" dirty="0" err="1" smtClean="0"/>
              <a:t>competenza</a:t>
            </a:r>
            <a:r>
              <a:rPr lang="en-US" b="1" dirty="0" smtClean="0"/>
              <a:t> </a:t>
            </a:r>
            <a:r>
              <a:rPr lang="en-US" dirty="0" err="1" smtClean="0"/>
              <a:t>significa</a:t>
            </a:r>
            <a:r>
              <a:rPr lang="en-US" dirty="0" smtClean="0"/>
              <a:t> </a:t>
            </a:r>
            <a:r>
              <a:rPr lang="en-US" dirty="0" err="1" smtClean="0"/>
              <a:t>voler</a:t>
            </a:r>
            <a:r>
              <a:rPr lang="en-US" dirty="0" smtClean="0"/>
              <a:t> </a:t>
            </a:r>
            <a:r>
              <a:rPr lang="en-US" dirty="0" err="1" smtClean="0"/>
              <a:t>controllare</a:t>
            </a:r>
            <a:r>
              <a:rPr lang="en-US" dirty="0" smtClean="0"/>
              <a:t> e </a:t>
            </a:r>
            <a:r>
              <a:rPr lang="en-US" dirty="0" err="1" smtClean="0"/>
              <a:t>padroneggiare</a:t>
            </a:r>
            <a:r>
              <a:rPr lang="en-US" dirty="0" smtClean="0"/>
              <a:t> </a:t>
            </a:r>
            <a:r>
              <a:rPr lang="en-US" dirty="0" err="1" smtClean="0"/>
              <a:t>l’ambiente</a:t>
            </a:r>
            <a:r>
              <a:rPr lang="en-US" dirty="0" smtClean="0"/>
              <a:t>. </a:t>
            </a:r>
          </a:p>
          <a:p>
            <a:endParaRPr lang="en-US" dirty="0"/>
          </a:p>
          <a:p>
            <a:r>
              <a:rPr lang="en-US" dirty="0" err="1" smtClean="0"/>
              <a:t>Vogliamo</a:t>
            </a:r>
            <a:r>
              <a:rPr lang="en-US" dirty="0" smtClean="0"/>
              <a:t> </a:t>
            </a:r>
            <a:r>
              <a:rPr lang="en-US" dirty="0" err="1" smtClean="0"/>
              <a:t>sapere</a:t>
            </a:r>
            <a:r>
              <a:rPr lang="en-US" dirty="0" smtClean="0"/>
              <a:t> come </a:t>
            </a:r>
            <a:r>
              <a:rPr lang="en-US" dirty="0" err="1" smtClean="0"/>
              <a:t>andranno</a:t>
            </a:r>
            <a:r>
              <a:rPr lang="en-US" dirty="0" smtClean="0"/>
              <a:t> le </a:t>
            </a:r>
            <a:r>
              <a:rPr lang="en-US" dirty="0" err="1" smtClean="0"/>
              <a:t>cose</a:t>
            </a:r>
            <a:r>
              <a:rPr lang="en-US" dirty="0" smtClean="0"/>
              <a:t> e </a:t>
            </a:r>
            <a:r>
              <a:rPr lang="en-US" dirty="0" err="1" smtClean="0"/>
              <a:t>quali</a:t>
            </a:r>
            <a:r>
              <a:rPr lang="en-US" dirty="0" smtClean="0"/>
              <a:t> </a:t>
            </a:r>
            <a:r>
              <a:rPr lang="en-US" dirty="0" err="1" smtClean="0"/>
              <a:t>sono</a:t>
            </a:r>
            <a:r>
              <a:rPr lang="en-US" dirty="0" smtClean="0"/>
              <a:t> </a:t>
            </a:r>
            <a:r>
              <a:rPr lang="en-US" dirty="0" err="1" smtClean="0"/>
              <a:t>i</a:t>
            </a:r>
            <a:r>
              <a:rPr lang="en-US" dirty="0" smtClean="0"/>
              <a:t> </a:t>
            </a:r>
            <a:r>
              <a:rPr lang="en-US" dirty="0" err="1" smtClean="0"/>
              <a:t>risultati</a:t>
            </a:r>
            <a:r>
              <a:rPr lang="en-US" dirty="0" smtClean="0"/>
              <a:t> </a:t>
            </a:r>
            <a:r>
              <a:rPr lang="en-US" dirty="0" err="1" smtClean="0"/>
              <a:t>delle</a:t>
            </a:r>
            <a:r>
              <a:rPr lang="en-US" dirty="0" smtClean="0"/>
              <a:t> </a:t>
            </a:r>
            <a:r>
              <a:rPr lang="en-US" dirty="0" err="1" smtClean="0"/>
              <a:t>nostre</a:t>
            </a:r>
            <a:r>
              <a:rPr lang="en-US" dirty="0" smtClean="0"/>
              <a:t> </a:t>
            </a:r>
            <a:r>
              <a:rPr lang="en-US" dirty="0" err="1" smtClean="0"/>
              <a:t>azioni</a:t>
            </a:r>
            <a:r>
              <a:rPr lang="en-US" dirty="0" smtClean="0"/>
              <a:t>.</a:t>
            </a:r>
            <a:r>
              <a:rPr lang="de-CH" dirty="0" smtClean="0"/>
              <a:t/>
            </a:r>
            <a:br>
              <a:rPr lang="de-CH" dirty="0" smtClean="0"/>
            </a:br>
            <a:endParaRPr lang="de-CH" dirty="0" smtClean="0"/>
          </a:p>
          <a:p>
            <a:endParaRPr lang="de-CH" dirty="0"/>
          </a:p>
          <a:p>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21" y="2304727"/>
            <a:ext cx="3810000" cy="3810000"/>
          </a:xfrm>
          <a:prstGeom prst="rect">
            <a:avLst/>
          </a:prstGeom>
        </p:spPr>
      </p:pic>
      <p:pic>
        <p:nvPicPr>
          <p:cNvPr id="6"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1030310"/>
          </a:xfrm>
          <a:prstGeom prst="rect">
            <a:avLst/>
          </a:prstGeom>
          <a:noFill/>
          <a:ln>
            <a:noFill/>
          </a:ln>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346641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188" y="744887"/>
            <a:ext cx="4389120" cy="1737360"/>
          </a:xfrm>
        </p:spPr>
        <p:txBody>
          <a:bodyPr/>
          <a:lstStyle/>
          <a:p>
            <a:r>
              <a:rPr lang="de-CH" dirty="0" err="1" smtClean="0"/>
              <a:t>Posso</a:t>
            </a:r>
            <a:r>
              <a:rPr lang="de-CH" dirty="0" smtClean="0"/>
              <a:t> </a:t>
            </a:r>
            <a:r>
              <a:rPr lang="de-CH" dirty="0" err="1" smtClean="0"/>
              <a:t>farcela</a:t>
            </a:r>
            <a:r>
              <a:rPr lang="de-CH" dirty="0" smtClean="0"/>
              <a:t>?</a:t>
            </a:r>
            <a:endParaRPr lang="de-CH" dirty="0"/>
          </a:p>
        </p:txBody>
      </p:sp>
      <p:sp>
        <p:nvSpPr>
          <p:cNvPr id="3" name="Inhaltsplatzhalter 2"/>
          <p:cNvSpPr>
            <a:spLocks noGrp="1"/>
          </p:cNvSpPr>
          <p:nvPr>
            <p:ph idx="1"/>
          </p:nvPr>
        </p:nvSpPr>
        <p:spPr>
          <a:xfrm>
            <a:off x="5741409" y="1340189"/>
            <a:ext cx="5678424" cy="5184648"/>
          </a:xfrm>
        </p:spPr>
        <p:txBody>
          <a:bodyPr>
            <a:normAutofit/>
          </a:bodyPr>
          <a:lstStyle/>
          <a:p>
            <a:r>
              <a:rPr lang="de-CH" b="1" dirty="0" err="1" smtClean="0"/>
              <a:t>RELAZIONALITÀ</a:t>
            </a:r>
            <a:endParaRPr lang="de-CH" dirty="0" smtClean="0"/>
          </a:p>
          <a:p>
            <a:endParaRPr lang="de-CH" dirty="0" smtClean="0"/>
          </a:p>
          <a:p>
            <a:r>
              <a:rPr lang="en-US" dirty="0" smtClean="0"/>
              <a:t>Ha a </a:t>
            </a:r>
            <a:r>
              <a:rPr lang="en-US" dirty="0" err="1" smtClean="0"/>
              <a:t>che</a:t>
            </a:r>
            <a:r>
              <a:rPr lang="en-US" dirty="0" smtClean="0"/>
              <a:t> fare con </a:t>
            </a:r>
            <a:r>
              <a:rPr lang="en-US" dirty="0" err="1" smtClean="0"/>
              <a:t>il</a:t>
            </a:r>
            <a:r>
              <a:rPr lang="en-US" dirty="0" smtClean="0"/>
              <a:t> </a:t>
            </a:r>
            <a:r>
              <a:rPr lang="en-US" dirty="0" err="1" smtClean="0"/>
              <a:t>desiderio</a:t>
            </a:r>
            <a:r>
              <a:rPr lang="en-US" dirty="0" smtClean="0"/>
              <a:t> </a:t>
            </a:r>
            <a:r>
              <a:rPr lang="en-US" dirty="0" err="1" smtClean="0"/>
              <a:t>di</a:t>
            </a:r>
            <a:r>
              <a:rPr lang="en-US" dirty="0" smtClean="0"/>
              <a:t> “</a:t>
            </a:r>
            <a:r>
              <a:rPr lang="en-US" dirty="0" err="1" smtClean="0"/>
              <a:t>interagire</a:t>
            </a:r>
            <a:r>
              <a:rPr lang="en-US" dirty="0" smtClean="0"/>
              <a:t> con </a:t>
            </a:r>
            <a:r>
              <a:rPr lang="en-US" dirty="0" err="1" smtClean="0"/>
              <a:t>qualcuno</a:t>
            </a:r>
            <a:r>
              <a:rPr lang="en-US" dirty="0" smtClean="0"/>
              <a:t>, </a:t>
            </a:r>
            <a:r>
              <a:rPr lang="en-US" dirty="0" err="1" smtClean="0"/>
              <a:t>di</a:t>
            </a:r>
            <a:r>
              <a:rPr lang="en-US" dirty="0" smtClean="0"/>
              <a:t> </a:t>
            </a:r>
            <a:r>
              <a:rPr lang="en-US" dirty="0" err="1" smtClean="0"/>
              <a:t>essere</a:t>
            </a:r>
            <a:r>
              <a:rPr lang="en-US" dirty="0" smtClean="0"/>
              <a:t> </a:t>
            </a:r>
            <a:r>
              <a:rPr lang="en-US" dirty="0" err="1" smtClean="0"/>
              <a:t>connessi</a:t>
            </a:r>
            <a:r>
              <a:rPr lang="en-US" dirty="0" smtClean="0"/>
              <a:t> con </a:t>
            </a:r>
            <a:r>
              <a:rPr lang="en-US" dirty="0" err="1" smtClean="0"/>
              <a:t>qualcuno</a:t>
            </a:r>
            <a:r>
              <a:rPr lang="en-US" dirty="0" smtClean="0"/>
              <a:t> e </a:t>
            </a:r>
            <a:r>
              <a:rPr lang="en-US" dirty="0" err="1" smtClean="0"/>
              <a:t>vivere</a:t>
            </a:r>
            <a:r>
              <a:rPr lang="en-US" dirty="0" smtClean="0"/>
              <a:t> </a:t>
            </a:r>
            <a:r>
              <a:rPr lang="en-US" dirty="0" err="1" smtClean="0"/>
              <a:t>l’esperienza</a:t>
            </a:r>
            <a:r>
              <a:rPr lang="en-US" dirty="0" smtClean="0"/>
              <a:t> </a:t>
            </a:r>
            <a:r>
              <a:rPr lang="en-US" dirty="0" err="1" smtClean="0"/>
              <a:t>di</a:t>
            </a:r>
            <a:r>
              <a:rPr lang="en-US" dirty="0" smtClean="0"/>
              <a:t> </a:t>
            </a:r>
            <a:r>
              <a:rPr lang="en-US" dirty="0" err="1" smtClean="0"/>
              <a:t>prendersi</a:t>
            </a:r>
            <a:r>
              <a:rPr lang="en-US" dirty="0" smtClean="0"/>
              <a:t> </a:t>
            </a:r>
            <a:r>
              <a:rPr lang="en-US" dirty="0" err="1" smtClean="0"/>
              <a:t>cura</a:t>
            </a:r>
            <a:r>
              <a:rPr lang="en-US" dirty="0" smtClean="0"/>
              <a:t> </a:t>
            </a:r>
            <a:r>
              <a:rPr lang="en-US" dirty="0" err="1" smtClean="0"/>
              <a:t>delle</a:t>
            </a:r>
            <a:r>
              <a:rPr lang="en-US" dirty="0" smtClean="0"/>
              <a:t> </a:t>
            </a:r>
            <a:r>
              <a:rPr lang="en-US" dirty="0" err="1" smtClean="0"/>
              <a:t>altre</a:t>
            </a:r>
            <a:r>
              <a:rPr lang="en-US" dirty="0" smtClean="0"/>
              <a:t> </a:t>
            </a:r>
            <a:r>
              <a:rPr lang="en-US" dirty="0" err="1" smtClean="0"/>
              <a:t>persone</a:t>
            </a:r>
            <a:r>
              <a:rPr lang="en-US" dirty="0" smtClean="0"/>
              <a:t>”.</a:t>
            </a:r>
          </a:p>
          <a:p>
            <a:endParaRPr lang="en-US" dirty="0"/>
          </a:p>
          <a:p>
            <a:r>
              <a:rPr lang="en-US" dirty="0" smtClean="0"/>
              <a:t>Le </a:t>
            </a:r>
            <a:r>
              <a:rPr lang="en-US" dirty="0" err="1" smtClean="0"/>
              <a:t>nostre</a:t>
            </a:r>
            <a:r>
              <a:rPr lang="en-US" dirty="0" smtClean="0"/>
              <a:t> </a:t>
            </a:r>
            <a:r>
              <a:rPr lang="en-US" dirty="0" err="1" smtClean="0"/>
              <a:t>azioni</a:t>
            </a:r>
            <a:r>
              <a:rPr lang="en-US" dirty="0" smtClean="0"/>
              <a:t> e le </a:t>
            </a:r>
            <a:r>
              <a:rPr lang="en-US" dirty="0" err="1" smtClean="0"/>
              <a:t>attività</a:t>
            </a:r>
            <a:r>
              <a:rPr lang="en-US" dirty="0" smtClean="0"/>
              <a:t> </a:t>
            </a:r>
            <a:r>
              <a:rPr lang="en-US" dirty="0" err="1" smtClean="0"/>
              <a:t>quotidiane</a:t>
            </a:r>
            <a:r>
              <a:rPr lang="en-US" dirty="0" smtClean="0"/>
              <a:t> </a:t>
            </a:r>
            <a:r>
              <a:rPr lang="en-US" dirty="0" err="1" smtClean="0"/>
              <a:t>coinvolgono</a:t>
            </a:r>
            <a:r>
              <a:rPr lang="en-US" dirty="0" smtClean="0"/>
              <a:t> </a:t>
            </a:r>
            <a:r>
              <a:rPr lang="en-US" dirty="0" err="1" smtClean="0"/>
              <a:t>altre</a:t>
            </a:r>
            <a:r>
              <a:rPr lang="en-US" dirty="0" smtClean="0"/>
              <a:t> </a:t>
            </a:r>
            <a:r>
              <a:rPr lang="en-US" dirty="0" err="1" smtClean="0"/>
              <a:t>persone</a:t>
            </a:r>
            <a:r>
              <a:rPr lang="en-US" dirty="0" smtClean="0"/>
              <a:t> e </a:t>
            </a:r>
            <a:r>
              <a:rPr lang="en-US" dirty="0" err="1" smtClean="0"/>
              <a:t>attraverso</a:t>
            </a:r>
            <a:r>
              <a:rPr lang="en-US" dirty="0" smtClean="0"/>
              <a:t> </a:t>
            </a:r>
            <a:r>
              <a:rPr lang="en-US" dirty="0" err="1" smtClean="0"/>
              <a:t>questo</a:t>
            </a:r>
            <a:r>
              <a:rPr lang="en-US" dirty="0" smtClean="0"/>
              <a:t> </a:t>
            </a:r>
            <a:r>
              <a:rPr lang="en-US" dirty="0" err="1" smtClean="0"/>
              <a:t>processo</a:t>
            </a:r>
            <a:r>
              <a:rPr lang="en-US" dirty="0" smtClean="0"/>
              <a:t>, </a:t>
            </a:r>
            <a:r>
              <a:rPr lang="en-US" dirty="0" err="1" smtClean="0"/>
              <a:t>cerchiamo</a:t>
            </a:r>
            <a:r>
              <a:rPr lang="en-US" dirty="0" smtClean="0"/>
              <a:t> </a:t>
            </a:r>
            <a:r>
              <a:rPr lang="en-US" dirty="0" err="1" smtClean="0"/>
              <a:t>il</a:t>
            </a:r>
            <a:r>
              <a:rPr lang="en-US" dirty="0" smtClean="0"/>
              <a:t> </a:t>
            </a:r>
            <a:r>
              <a:rPr lang="en-US" dirty="0" err="1" smtClean="0"/>
              <a:t>senso</a:t>
            </a:r>
            <a:r>
              <a:rPr lang="en-US" dirty="0" smtClean="0"/>
              <a:t> </a:t>
            </a:r>
            <a:r>
              <a:rPr lang="en-US" dirty="0" err="1" smtClean="0"/>
              <a:t>di</a:t>
            </a:r>
            <a:r>
              <a:rPr lang="en-US" dirty="0" smtClean="0"/>
              <a:t> </a:t>
            </a:r>
            <a:r>
              <a:rPr lang="en-US" b="1" dirty="0" err="1" smtClean="0"/>
              <a:t>appartenenza</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25" y="2572721"/>
            <a:ext cx="4168717" cy="2876415"/>
          </a:xfrm>
          <a:prstGeom prst="rect">
            <a:avLst/>
          </a:prstGeom>
        </p:spPr>
      </p:pic>
      <p:pic>
        <p:nvPicPr>
          <p:cNvPr id="7"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1730194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792019"/>
            <a:ext cx="4389120" cy="1737360"/>
          </a:xfrm>
        </p:spPr>
        <p:txBody>
          <a:bodyPr/>
          <a:lstStyle/>
          <a:p>
            <a:r>
              <a:rPr lang="de-CH" dirty="0" err="1" smtClean="0"/>
              <a:t>Strategia</a:t>
            </a:r>
            <a:endParaRPr lang="de-CH" dirty="0"/>
          </a:p>
        </p:txBody>
      </p:sp>
      <p:pic>
        <p:nvPicPr>
          <p:cNvPr id="7" name="Inhaltsplatzhalt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0" y="1933039"/>
            <a:ext cx="5678488" cy="3415828"/>
          </a:xfrm>
        </p:spPr>
      </p:pic>
      <p:sp>
        <p:nvSpPr>
          <p:cNvPr id="4" name="Textplatzhalter 3"/>
          <p:cNvSpPr>
            <a:spLocks noGrp="1"/>
          </p:cNvSpPr>
          <p:nvPr>
            <p:ph type="body" sz="half" idx="2"/>
          </p:nvPr>
        </p:nvSpPr>
        <p:spPr/>
        <p:txBody>
          <a:bodyPr>
            <a:normAutofit/>
          </a:bodyPr>
          <a:lstStyle/>
          <a:p>
            <a:r>
              <a:rPr lang="en-US" b="1" dirty="0" err="1" smtClean="0"/>
              <a:t>RISPONDI</a:t>
            </a:r>
            <a:r>
              <a:rPr lang="en-US" b="1" dirty="0" smtClean="0"/>
              <a:t> </a:t>
            </a:r>
            <a:r>
              <a:rPr lang="en-US" b="1" dirty="0" err="1" smtClean="0"/>
              <a:t>ALLE</a:t>
            </a:r>
            <a:r>
              <a:rPr lang="en-US" b="1" dirty="0" smtClean="0"/>
              <a:t> </a:t>
            </a:r>
            <a:r>
              <a:rPr lang="en-US" b="1" dirty="0" err="1" smtClean="0"/>
              <a:t>SEGUENTI</a:t>
            </a:r>
            <a:r>
              <a:rPr lang="en-US" b="1" dirty="0" smtClean="0"/>
              <a:t> </a:t>
            </a:r>
            <a:r>
              <a:rPr lang="en-US" b="1" dirty="0" err="1" smtClean="0"/>
              <a:t>DOMANDE</a:t>
            </a:r>
            <a:endParaRPr lang="en-US" b="1" dirty="0" smtClean="0"/>
          </a:p>
          <a:p>
            <a:r>
              <a:rPr lang="en-US" dirty="0" err="1" smtClean="0"/>
              <a:t>Cosa</a:t>
            </a:r>
            <a:r>
              <a:rPr lang="en-US" dirty="0" smtClean="0"/>
              <a:t> </a:t>
            </a:r>
            <a:r>
              <a:rPr lang="en-US" dirty="0" err="1" smtClean="0"/>
              <a:t>devo</a:t>
            </a:r>
            <a:r>
              <a:rPr lang="en-US" dirty="0" smtClean="0"/>
              <a:t> fare per </a:t>
            </a:r>
            <a:r>
              <a:rPr lang="en-US" dirty="0" err="1" smtClean="0"/>
              <a:t>sviluppare</a:t>
            </a:r>
            <a:r>
              <a:rPr lang="en-US" dirty="0" smtClean="0"/>
              <a:t> un piano per </a:t>
            </a:r>
            <a:r>
              <a:rPr lang="en-US" dirty="0" err="1" smtClean="0"/>
              <a:t>integrarmi</a:t>
            </a:r>
            <a:r>
              <a:rPr lang="en-US" dirty="0" smtClean="0"/>
              <a:t> </a:t>
            </a:r>
            <a:r>
              <a:rPr lang="en-US" dirty="0" err="1" smtClean="0"/>
              <a:t>sul</a:t>
            </a:r>
            <a:r>
              <a:rPr lang="en-US" dirty="0" smtClean="0"/>
              <a:t> </a:t>
            </a:r>
            <a:r>
              <a:rPr lang="en-US" dirty="0" err="1" smtClean="0"/>
              <a:t>posto</a:t>
            </a:r>
            <a:r>
              <a:rPr lang="en-US" dirty="0" smtClean="0"/>
              <a:t> </a:t>
            </a:r>
            <a:r>
              <a:rPr lang="en-US" dirty="0" err="1" smtClean="0"/>
              <a:t>di</a:t>
            </a:r>
            <a:r>
              <a:rPr lang="en-US" dirty="0" smtClean="0"/>
              <a:t> </a:t>
            </a:r>
            <a:r>
              <a:rPr lang="en-US" dirty="0" err="1" smtClean="0"/>
              <a:t>lavoro</a:t>
            </a:r>
            <a:r>
              <a:rPr lang="en-US" dirty="0" smtClean="0"/>
              <a:t>? </a:t>
            </a:r>
            <a:endParaRPr lang="en-US" dirty="0"/>
          </a:p>
          <a:p>
            <a:r>
              <a:rPr lang="en-US" dirty="0" smtClean="0"/>
              <a:t>Come </a:t>
            </a:r>
            <a:r>
              <a:rPr lang="en-US" dirty="0" err="1" smtClean="0"/>
              <a:t>potrei</a:t>
            </a:r>
            <a:r>
              <a:rPr lang="en-US" dirty="0" smtClean="0"/>
              <a:t> </a:t>
            </a:r>
            <a:r>
              <a:rPr lang="en-US" dirty="0" err="1" smtClean="0"/>
              <a:t>trarre</a:t>
            </a:r>
            <a:r>
              <a:rPr lang="en-US" dirty="0" smtClean="0"/>
              <a:t> </a:t>
            </a:r>
            <a:r>
              <a:rPr lang="en-US" dirty="0" err="1" smtClean="0"/>
              <a:t>vantaggio</a:t>
            </a:r>
            <a:r>
              <a:rPr lang="en-US" dirty="0" smtClean="0"/>
              <a:t> </a:t>
            </a:r>
            <a:r>
              <a:rPr lang="en-US" dirty="0" err="1" smtClean="0"/>
              <a:t>dalla</a:t>
            </a:r>
            <a:r>
              <a:rPr lang="en-US" dirty="0" smtClean="0"/>
              <a:t> </a:t>
            </a:r>
            <a:r>
              <a:rPr lang="en-US" dirty="0" err="1" smtClean="0"/>
              <a:t>mia</a:t>
            </a:r>
            <a:r>
              <a:rPr lang="en-US" dirty="0" smtClean="0"/>
              <a:t> </a:t>
            </a:r>
            <a:r>
              <a:rPr lang="en-US" dirty="0" err="1" smtClean="0"/>
              <a:t>integrazione</a:t>
            </a:r>
            <a:r>
              <a:rPr lang="en-US" dirty="0" smtClean="0"/>
              <a:t> </a:t>
            </a:r>
            <a:r>
              <a:rPr lang="en-US" dirty="0" err="1" smtClean="0"/>
              <a:t>sul</a:t>
            </a:r>
            <a:r>
              <a:rPr lang="en-US" dirty="0" smtClean="0"/>
              <a:t> </a:t>
            </a:r>
            <a:r>
              <a:rPr lang="en-US" dirty="0" err="1" smtClean="0"/>
              <a:t>posto</a:t>
            </a:r>
            <a:r>
              <a:rPr lang="en-US" dirty="0" smtClean="0"/>
              <a:t> </a:t>
            </a:r>
            <a:r>
              <a:rPr lang="en-US" dirty="0" err="1" smtClean="0"/>
              <a:t>di</a:t>
            </a:r>
            <a:r>
              <a:rPr lang="en-US" dirty="0" smtClean="0"/>
              <a:t> </a:t>
            </a:r>
            <a:r>
              <a:rPr lang="en-US" dirty="0" err="1" smtClean="0"/>
              <a:t>lavoro</a:t>
            </a:r>
            <a:r>
              <a:rPr lang="en-US" dirty="0" smtClean="0"/>
              <a:t>? </a:t>
            </a:r>
          </a:p>
          <a:p>
            <a:endParaRPr lang="en-US" dirty="0"/>
          </a:p>
          <a:p>
            <a:endParaRPr lang="en-US" dirty="0" smtClean="0"/>
          </a:p>
          <a:p>
            <a:endParaRPr lang="en-US" dirty="0"/>
          </a:p>
          <a:p>
            <a:endParaRPr lang="en-US" dirty="0" smtClean="0"/>
          </a:p>
          <a:p>
            <a:r>
              <a:rPr lang="it-IT" dirty="0" smtClean="0"/>
              <a:t>Condividi problemi e pensieri che ti sono venuti in mente mentre facevi questa attività</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19</a:t>
            </a:fld>
            <a:endParaRPr lang="en-US" dirty="0"/>
          </a:p>
        </p:txBody>
      </p:sp>
      <p:sp>
        <p:nvSpPr>
          <p:cNvPr id="6" name="Pfeil nach unten 5"/>
          <p:cNvSpPr/>
          <p:nvPr/>
        </p:nvSpPr>
        <p:spPr>
          <a:xfrm>
            <a:off x="2859109" y="4134118"/>
            <a:ext cx="540913" cy="953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452162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idx="4294967295"/>
          </p:nvPr>
        </p:nvSpPr>
        <p:spPr>
          <a:xfrm>
            <a:off x="712631" y="2060911"/>
            <a:ext cx="10788204" cy="3554278"/>
          </a:xfrm>
          <a:solidFill>
            <a:schemeClr val="bg1"/>
          </a:solidFill>
          <a:ln>
            <a:solidFill>
              <a:srgbClr val="9CBEBD"/>
            </a:solidFill>
          </a:ln>
        </p:spPr>
        <p:txBody>
          <a:bodyPr>
            <a:noAutofit/>
          </a:bodyPr>
          <a:lstStyle/>
          <a:p>
            <a:pPr algn="ctr"/>
            <a:r>
              <a:rPr lang="en-US" sz="3600" b="1" dirty="0"/>
              <a:t>« </a:t>
            </a:r>
            <a:r>
              <a:rPr lang="en-US" sz="3600" b="1" dirty="0" err="1" smtClean="0">
                <a:solidFill>
                  <a:srgbClr val="039BE7"/>
                </a:solidFill>
              </a:rPr>
              <a:t>Motivazione</a:t>
            </a:r>
            <a:r>
              <a:rPr lang="en-US" sz="3600" b="1" dirty="0" smtClean="0"/>
              <a:t> </a:t>
            </a:r>
            <a:r>
              <a:rPr lang="en-US" sz="3600" b="1" dirty="0" err="1" smtClean="0"/>
              <a:t>significa</a:t>
            </a:r>
            <a:r>
              <a:rPr lang="en-US" sz="3600" b="1" dirty="0" smtClean="0"/>
              <a:t> </a:t>
            </a:r>
            <a:r>
              <a:rPr lang="en-US" sz="3600" b="1" dirty="0" err="1" smtClean="0"/>
              <a:t>l’attivazione</a:t>
            </a:r>
            <a:r>
              <a:rPr lang="en-US" sz="3600" b="1" dirty="0" smtClean="0"/>
              <a:t> </a:t>
            </a:r>
            <a:r>
              <a:rPr lang="en-US" sz="3600" b="1" dirty="0" err="1" smtClean="0"/>
              <a:t>di</a:t>
            </a:r>
            <a:r>
              <a:rPr lang="en-US" sz="3600" b="1" dirty="0" smtClean="0"/>
              <a:t> </a:t>
            </a:r>
            <a:r>
              <a:rPr lang="en-US" sz="3600" b="1" dirty="0" err="1" smtClean="0"/>
              <a:t>alcuni</a:t>
            </a:r>
            <a:r>
              <a:rPr lang="en-US" sz="3600" b="1" dirty="0" smtClean="0"/>
              <a:t> </a:t>
            </a:r>
            <a:r>
              <a:rPr lang="en-US" sz="3600" b="1" dirty="0" err="1" smtClean="0"/>
              <a:t>modelli</a:t>
            </a:r>
            <a:r>
              <a:rPr lang="en-US" sz="3600" b="1" dirty="0" smtClean="0"/>
              <a:t> </a:t>
            </a:r>
            <a:r>
              <a:rPr lang="en-US" sz="3600" b="1" dirty="0" err="1" smtClean="0"/>
              <a:t>di</a:t>
            </a:r>
            <a:r>
              <a:rPr lang="en-US" sz="3600" b="1" dirty="0" smtClean="0"/>
              <a:t> </a:t>
            </a:r>
            <a:r>
              <a:rPr lang="en-US" sz="3600" b="1" dirty="0" err="1" smtClean="0"/>
              <a:t>comportamento</a:t>
            </a:r>
            <a:r>
              <a:rPr lang="en-US" sz="3600" b="1" dirty="0" smtClean="0"/>
              <a:t>, </a:t>
            </a:r>
            <a:r>
              <a:rPr lang="en-US" sz="3600" b="1" dirty="0" err="1" smtClean="0"/>
              <a:t>di</a:t>
            </a:r>
            <a:r>
              <a:rPr lang="en-US" sz="3600" b="1" dirty="0" smtClean="0"/>
              <a:t> un </a:t>
            </a:r>
            <a:r>
              <a:rPr lang="en-US" sz="3600" b="1" dirty="0" err="1" smtClean="0"/>
              <a:t>programma</a:t>
            </a:r>
            <a:r>
              <a:rPr lang="en-US" sz="3600" b="1" dirty="0" smtClean="0"/>
              <a:t> </a:t>
            </a:r>
            <a:r>
              <a:rPr lang="en-US" sz="3600" b="1" dirty="0" err="1" smtClean="0"/>
              <a:t>di</a:t>
            </a:r>
            <a:r>
              <a:rPr lang="en-US" sz="3600" b="1" dirty="0" smtClean="0"/>
              <a:t> </a:t>
            </a:r>
            <a:r>
              <a:rPr lang="en-US" sz="3600" b="1" dirty="0" err="1" smtClean="0"/>
              <a:t>azione</a:t>
            </a:r>
            <a:r>
              <a:rPr lang="en-US" sz="3600" b="1" dirty="0" smtClean="0"/>
              <a:t> </a:t>
            </a:r>
            <a:r>
              <a:rPr lang="en-US" sz="3600" b="1" dirty="0" err="1" smtClean="0"/>
              <a:t>specifico</a:t>
            </a:r>
            <a:r>
              <a:rPr lang="en-US" sz="3600" b="1" dirty="0" smtClean="0"/>
              <a:t> </a:t>
            </a:r>
            <a:r>
              <a:rPr lang="en-US" sz="3600" b="1" dirty="0" err="1" smtClean="0"/>
              <a:t>di</a:t>
            </a:r>
            <a:r>
              <a:rPr lang="en-US" sz="3600" b="1" dirty="0" smtClean="0"/>
              <a:t> un </a:t>
            </a:r>
            <a:r>
              <a:rPr lang="en-US" sz="3600" b="1" dirty="0" err="1" smtClean="0"/>
              <a:t>individuo</a:t>
            </a:r>
            <a:r>
              <a:rPr lang="en-US" sz="3600" b="1" dirty="0" smtClean="0"/>
              <a:t> – la </a:t>
            </a:r>
            <a:r>
              <a:rPr lang="en-US" sz="3600" b="1" dirty="0" err="1" smtClean="0"/>
              <a:t>motivazione</a:t>
            </a:r>
            <a:r>
              <a:rPr lang="en-US" sz="3600" b="1" dirty="0" smtClean="0"/>
              <a:t> è </a:t>
            </a:r>
            <a:r>
              <a:rPr lang="en-US" sz="3600" b="1" dirty="0" err="1" smtClean="0"/>
              <a:t>ciò</a:t>
            </a:r>
            <a:r>
              <a:rPr lang="en-US" sz="3600" b="1" dirty="0" smtClean="0"/>
              <a:t> </a:t>
            </a:r>
            <a:r>
              <a:rPr lang="en-US" sz="3600" b="1" dirty="0" err="1" smtClean="0"/>
              <a:t>che</a:t>
            </a:r>
            <a:r>
              <a:rPr lang="en-US" sz="3600" b="1" dirty="0" smtClean="0"/>
              <a:t> </a:t>
            </a:r>
            <a:r>
              <a:rPr lang="en-US" sz="3600" b="1" dirty="0" err="1" smtClean="0"/>
              <a:t>spinge</a:t>
            </a:r>
            <a:r>
              <a:rPr lang="en-US" sz="3600" b="1" dirty="0" smtClean="0"/>
              <a:t> le </a:t>
            </a:r>
            <a:r>
              <a:rPr lang="en-US" sz="3600" b="1" dirty="0" err="1" smtClean="0"/>
              <a:t>persone</a:t>
            </a:r>
            <a:r>
              <a:rPr lang="en-US" sz="3600" b="1" dirty="0" smtClean="0"/>
              <a:t> ad </a:t>
            </a:r>
            <a:r>
              <a:rPr lang="en-US" sz="3600" b="1" dirty="0" err="1" smtClean="0"/>
              <a:t>agire</a:t>
            </a:r>
            <a:r>
              <a:rPr lang="en-US" sz="3600" b="1" dirty="0" smtClean="0"/>
              <a:t>»</a:t>
            </a:r>
            <a:r>
              <a:rPr lang="en-US" sz="3600" dirty="0" smtClean="0"/>
              <a:t> </a:t>
            </a:r>
            <a:br>
              <a:rPr lang="en-US" sz="3600" dirty="0" smtClean="0"/>
            </a:br>
            <a:r>
              <a:rPr lang="en-US" sz="3600" dirty="0" smtClean="0"/>
              <a:t/>
            </a:r>
            <a:br>
              <a:rPr lang="en-US" sz="3600" dirty="0" smtClean="0"/>
            </a:br>
            <a:r>
              <a:rPr lang="en-US" sz="3600" i="1" dirty="0" smtClean="0"/>
              <a:t>(LAMING, </a:t>
            </a:r>
            <a:r>
              <a:rPr lang="en-US" sz="3600" i="1" dirty="0"/>
              <a:t>2004) </a:t>
            </a:r>
            <a:endParaRPr lang="el-GR" sz="3600" i="1" dirty="0"/>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750104" y="5736102"/>
            <a:ext cx="1056994" cy="909687"/>
          </a:xfrm>
          <a:prstGeom prst="rect">
            <a:avLst/>
          </a:prstGeom>
        </p:spPr>
      </p:pic>
      <p:pic>
        <p:nvPicPr>
          <p:cNvPr id="5"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464635" y="5981395"/>
            <a:ext cx="1476375" cy="419100"/>
          </a:xfrm>
          <a:prstGeom prst="rect">
            <a:avLst/>
          </a:prstGeom>
          <a:noFill/>
        </p:spPr>
      </p:pic>
    </p:spTree>
    <p:custDataLst>
      <p:tags r:id="rId1"/>
    </p:custDataLst>
    <p:extLst>
      <p:ext uri="{BB962C8B-B14F-4D97-AF65-F5344CB8AC3E}">
        <p14:creationId xmlns:p14="http://schemas.microsoft.com/office/powerpoint/2010/main" val="232745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5275" y="938323"/>
            <a:ext cx="4389120" cy="1737360"/>
          </a:xfrm>
        </p:spPr>
        <p:txBody>
          <a:bodyPr/>
          <a:lstStyle/>
          <a:p>
            <a:r>
              <a:rPr lang="en-GB" dirty="0" err="1" smtClean="0"/>
              <a:t>CONTENuTi</a:t>
            </a:r>
            <a:endParaRPr lang="en-GB" dirty="0"/>
          </a:p>
        </p:txBody>
      </p:sp>
      <p:sp>
        <p:nvSpPr>
          <p:cNvPr id="6" name="Text Placeholder 5"/>
          <p:cNvSpPr>
            <a:spLocks noGrp="1"/>
          </p:cNvSpPr>
          <p:nvPr>
            <p:ph type="body" sz="half" idx="2"/>
          </p:nvPr>
        </p:nvSpPr>
        <p:spPr>
          <a:xfrm>
            <a:off x="845019" y="2356977"/>
            <a:ext cx="4389120" cy="2045341"/>
          </a:xfrm>
        </p:spPr>
        <p:txBody>
          <a:bodyPr>
            <a:noAutofit/>
          </a:bodyPr>
          <a:lstStyle/>
          <a:p>
            <a:r>
              <a:rPr lang="en-GB" sz="2000" dirty="0" err="1" smtClean="0"/>
              <a:t>Casi</a:t>
            </a:r>
            <a:r>
              <a:rPr lang="en-GB" sz="2000" dirty="0" smtClean="0"/>
              <a:t> studio </a:t>
            </a:r>
            <a:endParaRPr lang="de-CH" sz="2000" dirty="0"/>
          </a:p>
          <a:p>
            <a:r>
              <a:rPr lang="en-GB" sz="2000" dirty="0" err="1" smtClean="0"/>
              <a:t>Cosa</a:t>
            </a:r>
            <a:r>
              <a:rPr lang="en-GB" sz="2000" dirty="0" smtClean="0"/>
              <a:t> mi </a:t>
            </a:r>
            <a:r>
              <a:rPr lang="en-GB" sz="2000" dirty="0" err="1" smtClean="0"/>
              <a:t>guida</a:t>
            </a:r>
            <a:r>
              <a:rPr lang="en-GB" sz="2000" dirty="0" smtClean="0"/>
              <a:t>? </a:t>
            </a:r>
            <a:endParaRPr lang="de-CH" sz="2000" dirty="0"/>
          </a:p>
          <a:p>
            <a:r>
              <a:rPr lang="en-GB" sz="2000" dirty="0" err="1" smtClean="0"/>
              <a:t>Posso</a:t>
            </a:r>
            <a:r>
              <a:rPr lang="en-GB" sz="2000" dirty="0" smtClean="0"/>
              <a:t> </a:t>
            </a:r>
            <a:r>
              <a:rPr lang="en-GB" sz="2000" dirty="0" err="1" smtClean="0"/>
              <a:t>farcela</a:t>
            </a:r>
            <a:r>
              <a:rPr lang="en-GB" sz="2000" dirty="0" smtClean="0"/>
              <a:t>? </a:t>
            </a:r>
            <a:r>
              <a:rPr lang="en-GB" sz="2000" dirty="0" err="1" smtClean="0"/>
              <a:t>Problemi</a:t>
            </a:r>
            <a:r>
              <a:rPr lang="en-GB" sz="2000" dirty="0" smtClean="0"/>
              <a:t> e </a:t>
            </a:r>
            <a:r>
              <a:rPr lang="en-GB" sz="2000" dirty="0" err="1" smtClean="0"/>
              <a:t>soluzioni</a:t>
            </a:r>
            <a:r>
              <a:rPr lang="en-GB" sz="2000" dirty="0" smtClean="0"/>
              <a:t> </a:t>
            </a:r>
            <a:endParaRPr lang="de-CH" sz="2000" dirty="0"/>
          </a:p>
          <a:p>
            <a:r>
              <a:rPr lang="en-GB" sz="2000" dirty="0" err="1" smtClean="0"/>
              <a:t>Strategia</a:t>
            </a:r>
            <a:r>
              <a:rPr lang="en-GB" sz="2000" dirty="0" smtClean="0"/>
              <a:t> </a:t>
            </a:r>
            <a:endParaRPr lang="de-CH" sz="2000" dirty="0"/>
          </a:p>
        </p:txBody>
      </p:sp>
      <p:pic>
        <p:nvPicPr>
          <p:cNvPr id="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1211679" y="6014301"/>
            <a:ext cx="980321" cy="843699"/>
          </a:xfrm>
          <a:prstGeom prst="rect">
            <a:avLst/>
          </a:prstGeom>
        </p:spPr>
      </p:pic>
      <p:sp>
        <p:nvSpPr>
          <p:cNvPr id="9" name="Slide Number Placeholder 8"/>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703" y="2583695"/>
            <a:ext cx="4667250" cy="2333625"/>
          </a:xfrm>
          <a:prstGeom prst="rect">
            <a:avLst/>
          </a:prstGeom>
        </p:spPr>
      </p:pic>
      <p:pic>
        <p:nvPicPr>
          <p:cNvPr id="7"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8"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436355" y="6188764"/>
            <a:ext cx="1476375" cy="419100"/>
          </a:xfrm>
          <a:prstGeom prst="rect">
            <a:avLst/>
          </a:prstGeom>
          <a:noFill/>
        </p:spPr>
      </p:pic>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188" y="916266"/>
            <a:ext cx="4389120" cy="1737360"/>
          </a:xfrm>
        </p:spPr>
        <p:txBody>
          <a:bodyPr/>
          <a:lstStyle/>
          <a:p>
            <a:r>
              <a:rPr lang="de-CH" dirty="0" err="1" smtClean="0"/>
              <a:t>Cas</a:t>
            </a:r>
            <a:r>
              <a:rPr lang="de-CH" dirty="0" err="1"/>
              <a:t>O</a:t>
            </a:r>
            <a:r>
              <a:rPr lang="de-CH" dirty="0" smtClean="0"/>
              <a:t> </a:t>
            </a:r>
            <a:r>
              <a:rPr lang="de-CH" dirty="0" err="1" smtClean="0"/>
              <a:t>studio</a:t>
            </a:r>
            <a:r>
              <a:rPr lang="de-CH" dirty="0" smtClean="0"/>
              <a:t/>
            </a:r>
            <a:br>
              <a:rPr lang="de-CH" dirty="0" smtClean="0"/>
            </a:br>
            <a:endParaRPr lang="de-CH" dirty="0"/>
          </a:p>
        </p:txBody>
      </p:sp>
      <p:sp>
        <p:nvSpPr>
          <p:cNvPr id="3" name="Inhaltsplatzhalter 2"/>
          <p:cNvSpPr>
            <a:spLocks noGrp="1"/>
          </p:cNvSpPr>
          <p:nvPr>
            <p:ph idx="1"/>
          </p:nvPr>
        </p:nvSpPr>
        <p:spPr>
          <a:xfrm>
            <a:off x="5733918" y="1646434"/>
            <a:ext cx="5678424" cy="4682294"/>
          </a:xfrm>
        </p:spPr>
        <p:txBody>
          <a:bodyPr>
            <a:normAutofit lnSpcReduction="10000"/>
          </a:bodyPr>
          <a:lstStyle/>
          <a:p>
            <a:r>
              <a:rPr lang="en-US" dirty="0" smtClean="0"/>
              <a:t>Ho </a:t>
            </a:r>
            <a:r>
              <a:rPr lang="en-US" dirty="0" err="1" smtClean="0"/>
              <a:t>corso</a:t>
            </a:r>
            <a:r>
              <a:rPr lang="en-US" dirty="0" smtClean="0"/>
              <a:t> </a:t>
            </a:r>
            <a:r>
              <a:rPr lang="en-US" dirty="0" err="1" smtClean="0"/>
              <a:t>il</a:t>
            </a:r>
            <a:r>
              <a:rPr lang="en-US" dirty="0" smtClean="0"/>
              <a:t> </a:t>
            </a:r>
            <a:r>
              <a:rPr lang="en-US" dirty="0" err="1" smtClean="0"/>
              <a:t>rischio</a:t>
            </a:r>
            <a:r>
              <a:rPr lang="en-US" dirty="0" smtClean="0"/>
              <a:t> </a:t>
            </a:r>
            <a:r>
              <a:rPr lang="en-US" dirty="0" err="1" smtClean="0"/>
              <a:t>perché</a:t>
            </a:r>
            <a:r>
              <a:rPr lang="en-US" dirty="0" smtClean="0"/>
              <a:t> prima </a:t>
            </a:r>
            <a:r>
              <a:rPr lang="en-US" dirty="0" err="1" smtClean="0"/>
              <a:t>di</a:t>
            </a:r>
            <a:r>
              <a:rPr lang="en-US" dirty="0" smtClean="0"/>
              <a:t> venire in </a:t>
            </a:r>
            <a:r>
              <a:rPr lang="en-US" dirty="0" err="1" smtClean="0"/>
              <a:t>Francia</a:t>
            </a:r>
            <a:r>
              <a:rPr lang="en-US" dirty="0" smtClean="0"/>
              <a:t>, non </a:t>
            </a:r>
            <a:r>
              <a:rPr lang="en-US" dirty="0" err="1" smtClean="0"/>
              <a:t>avevo</a:t>
            </a:r>
            <a:r>
              <a:rPr lang="en-US" dirty="0" smtClean="0"/>
              <a:t> </a:t>
            </a:r>
            <a:r>
              <a:rPr lang="en-US" dirty="0" err="1" smtClean="0"/>
              <a:t>alcuna</a:t>
            </a:r>
            <a:r>
              <a:rPr lang="en-US" dirty="0" smtClean="0"/>
              <a:t> </a:t>
            </a:r>
            <a:r>
              <a:rPr lang="en-US" dirty="0" err="1" smtClean="0"/>
              <a:t>offerta</a:t>
            </a:r>
            <a:r>
              <a:rPr lang="en-US" dirty="0" smtClean="0"/>
              <a:t> </a:t>
            </a:r>
            <a:r>
              <a:rPr lang="en-US" dirty="0" err="1" smtClean="0"/>
              <a:t>di</a:t>
            </a:r>
            <a:r>
              <a:rPr lang="en-US" dirty="0" smtClean="0"/>
              <a:t> </a:t>
            </a:r>
            <a:r>
              <a:rPr lang="en-US" dirty="0" err="1" smtClean="0"/>
              <a:t>lavoro</a:t>
            </a:r>
            <a:r>
              <a:rPr lang="en-US" dirty="0" smtClean="0"/>
              <a:t> e non </a:t>
            </a:r>
            <a:r>
              <a:rPr lang="en-US" dirty="0" err="1" smtClean="0"/>
              <a:t>conoscevo</a:t>
            </a:r>
            <a:r>
              <a:rPr lang="en-US" dirty="0" smtClean="0"/>
              <a:t> </a:t>
            </a:r>
            <a:r>
              <a:rPr lang="en-US" dirty="0" err="1" smtClean="0"/>
              <a:t>nessuno</a:t>
            </a:r>
            <a:r>
              <a:rPr lang="en-US" dirty="0" smtClean="0"/>
              <a:t> </a:t>
            </a:r>
            <a:r>
              <a:rPr lang="en-US" dirty="0" err="1" smtClean="0"/>
              <a:t>che</a:t>
            </a:r>
            <a:r>
              <a:rPr lang="en-US" dirty="0" smtClean="0"/>
              <a:t> </a:t>
            </a:r>
            <a:r>
              <a:rPr lang="en-US" dirty="0" err="1" smtClean="0"/>
              <a:t>potesse</a:t>
            </a:r>
            <a:r>
              <a:rPr lang="en-US" dirty="0" smtClean="0"/>
              <a:t> </a:t>
            </a:r>
            <a:r>
              <a:rPr lang="en-US" dirty="0" err="1" smtClean="0"/>
              <a:t>aiutarmi</a:t>
            </a:r>
            <a:r>
              <a:rPr lang="en-US" dirty="0" smtClean="0"/>
              <a:t> a </a:t>
            </a:r>
            <a:r>
              <a:rPr lang="en-US" dirty="0" err="1" smtClean="0"/>
              <a:t>stabilirmi</a:t>
            </a:r>
            <a:r>
              <a:rPr lang="en-US" dirty="0" smtClean="0"/>
              <a:t> </a:t>
            </a:r>
            <a:r>
              <a:rPr lang="en-US" dirty="0" err="1" smtClean="0"/>
              <a:t>lì</a:t>
            </a:r>
            <a:r>
              <a:rPr lang="en-US" dirty="0" smtClean="0"/>
              <a:t> </a:t>
            </a:r>
            <a:r>
              <a:rPr lang="en-US" dirty="0"/>
              <a:t>... in </a:t>
            </a:r>
            <a:r>
              <a:rPr lang="en-US" dirty="0" err="1" smtClean="0"/>
              <a:t>Marocco</a:t>
            </a:r>
            <a:r>
              <a:rPr lang="en-US" dirty="0" smtClean="0"/>
              <a:t> </a:t>
            </a:r>
            <a:r>
              <a:rPr lang="en-US" dirty="0"/>
              <a:t>... </a:t>
            </a:r>
            <a:r>
              <a:rPr lang="en-US" dirty="0" err="1" smtClean="0"/>
              <a:t>avevo</a:t>
            </a:r>
            <a:r>
              <a:rPr lang="en-US" dirty="0" smtClean="0"/>
              <a:t> un </a:t>
            </a:r>
            <a:r>
              <a:rPr lang="en-US" dirty="0" err="1" smtClean="0"/>
              <a:t>Iavoro</a:t>
            </a:r>
            <a:r>
              <a:rPr lang="en-US" dirty="0" smtClean="0"/>
              <a:t> stabile </a:t>
            </a:r>
            <a:r>
              <a:rPr lang="en-US" dirty="0"/>
              <a:t>... </a:t>
            </a:r>
            <a:r>
              <a:rPr lang="en-US" dirty="0" smtClean="0"/>
              <a:t>I </a:t>
            </a:r>
            <a:r>
              <a:rPr lang="en-US" dirty="0" err="1" smtClean="0"/>
              <a:t>miei</a:t>
            </a:r>
            <a:r>
              <a:rPr lang="en-US" dirty="0" smtClean="0"/>
              <a:t> </a:t>
            </a:r>
            <a:r>
              <a:rPr lang="en-US" dirty="0" err="1" smtClean="0"/>
              <a:t>genitori</a:t>
            </a:r>
            <a:r>
              <a:rPr lang="en-US" dirty="0" smtClean="0"/>
              <a:t> </a:t>
            </a:r>
            <a:r>
              <a:rPr lang="en-US" dirty="0" err="1" smtClean="0"/>
              <a:t>si</a:t>
            </a:r>
            <a:r>
              <a:rPr lang="en-US" dirty="0" smtClean="0"/>
              <a:t> </a:t>
            </a:r>
            <a:r>
              <a:rPr lang="en-US" dirty="0" err="1" smtClean="0"/>
              <a:t>vergognavano</a:t>
            </a:r>
            <a:r>
              <a:rPr lang="en-US" dirty="0" smtClean="0"/>
              <a:t> </a:t>
            </a:r>
            <a:r>
              <a:rPr lang="en-US" dirty="0" err="1" smtClean="0"/>
              <a:t>di</a:t>
            </a:r>
            <a:r>
              <a:rPr lang="en-US" dirty="0" smtClean="0"/>
              <a:t> me </a:t>
            </a:r>
            <a:r>
              <a:rPr lang="en-US" dirty="0" err="1" smtClean="0"/>
              <a:t>perché</a:t>
            </a:r>
            <a:r>
              <a:rPr lang="en-US" dirty="0" smtClean="0"/>
              <a:t> </a:t>
            </a:r>
            <a:r>
              <a:rPr lang="en-US" dirty="0" err="1" smtClean="0"/>
              <a:t>volevano</a:t>
            </a:r>
            <a:r>
              <a:rPr lang="en-US" dirty="0" smtClean="0"/>
              <a:t> </a:t>
            </a:r>
            <a:r>
              <a:rPr lang="en-US" dirty="0" err="1" smtClean="0"/>
              <a:t>che</a:t>
            </a:r>
            <a:r>
              <a:rPr lang="en-US" dirty="0" smtClean="0"/>
              <a:t> </a:t>
            </a:r>
            <a:r>
              <a:rPr lang="en-US" dirty="0" err="1" smtClean="0"/>
              <a:t>rimanessi</a:t>
            </a:r>
            <a:r>
              <a:rPr lang="en-US" dirty="0" smtClean="0"/>
              <a:t> in </a:t>
            </a:r>
            <a:r>
              <a:rPr lang="en-US" dirty="0" err="1" smtClean="0"/>
              <a:t>Marocco</a:t>
            </a:r>
            <a:r>
              <a:rPr lang="en-US" dirty="0" smtClean="0"/>
              <a:t> e mi </a:t>
            </a:r>
            <a:r>
              <a:rPr lang="en-US" dirty="0" err="1" smtClean="0"/>
              <a:t>sposassi</a:t>
            </a:r>
            <a:r>
              <a:rPr lang="en-US" dirty="0" smtClean="0"/>
              <a:t>, </a:t>
            </a:r>
            <a:r>
              <a:rPr lang="en-US" dirty="0" err="1" smtClean="0"/>
              <a:t>volevano</a:t>
            </a:r>
            <a:r>
              <a:rPr lang="en-US" dirty="0" smtClean="0"/>
              <a:t> </a:t>
            </a:r>
            <a:r>
              <a:rPr lang="en-US" dirty="0" err="1" smtClean="0"/>
              <a:t>che</a:t>
            </a:r>
            <a:r>
              <a:rPr lang="en-US" dirty="0" smtClean="0"/>
              <a:t> </a:t>
            </a:r>
            <a:r>
              <a:rPr lang="en-US" dirty="0" err="1" smtClean="0"/>
              <a:t>fossi</a:t>
            </a:r>
            <a:r>
              <a:rPr lang="en-US" dirty="0" smtClean="0"/>
              <a:t> come </a:t>
            </a:r>
            <a:r>
              <a:rPr lang="en-US" dirty="0" err="1" smtClean="0"/>
              <a:t>tutte</a:t>
            </a:r>
            <a:r>
              <a:rPr lang="en-US" dirty="0" smtClean="0"/>
              <a:t> le </a:t>
            </a:r>
            <a:r>
              <a:rPr lang="en-US" dirty="0" err="1" smtClean="0"/>
              <a:t>altre</a:t>
            </a:r>
            <a:r>
              <a:rPr lang="en-US" dirty="0" smtClean="0"/>
              <a:t> </a:t>
            </a:r>
            <a:r>
              <a:rPr lang="en-US" dirty="0" err="1" smtClean="0"/>
              <a:t>donne</a:t>
            </a:r>
            <a:r>
              <a:rPr lang="en-US" dirty="0" smtClean="0"/>
              <a:t> </a:t>
            </a:r>
            <a:r>
              <a:rPr lang="en-US" dirty="0"/>
              <a:t>... </a:t>
            </a:r>
            <a:r>
              <a:rPr lang="en-US" dirty="0" smtClean="0"/>
              <a:t>Ma, per me, </a:t>
            </a:r>
            <a:r>
              <a:rPr lang="en-US" dirty="0" err="1" smtClean="0"/>
              <a:t>questo</a:t>
            </a:r>
            <a:r>
              <a:rPr lang="en-US" dirty="0" smtClean="0"/>
              <a:t> era un </a:t>
            </a:r>
            <a:r>
              <a:rPr lang="en-US" dirty="0" err="1" smtClean="0"/>
              <a:t>rischio</a:t>
            </a:r>
            <a:r>
              <a:rPr lang="en-US" dirty="0" smtClean="0"/>
              <a:t> </a:t>
            </a:r>
            <a:r>
              <a:rPr lang="en-US" dirty="0" err="1" smtClean="0"/>
              <a:t>che</a:t>
            </a:r>
            <a:r>
              <a:rPr lang="en-US" dirty="0" smtClean="0"/>
              <a:t> </a:t>
            </a:r>
            <a:r>
              <a:rPr lang="en-US" dirty="0" err="1" smtClean="0"/>
              <a:t>dovevo</a:t>
            </a:r>
            <a:r>
              <a:rPr lang="en-US" dirty="0" smtClean="0"/>
              <a:t> </a:t>
            </a:r>
            <a:r>
              <a:rPr lang="en-US" dirty="0" err="1" smtClean="0"/>
              <a:t>correre</a:t>
            </a:r>
            <a:r>
              <a:rPr lang="en-US" dirty="0" smtClean="0"/>
              <a:t>... </a:t>
            </a:r>
            <a:r>
              <a:rPr lang="en-US" dirty="0" err="1" smtClean="0"/>
              <a:t>migrare</a:t>
            </a:r>
            <a:r>
              <a:rPr lang="en-US" dirty="0" smtClean="0"/>
              <a:t> in </a:t>
            </a:r>
            <a:r>
              <a:rPr lang="en-US" dirty="0" err="1" smtClean="0"/>
              <a:t>Francia</a:t>
            </a:r>
            <a:r>
              <a:rPr lang="en-US" dirty="0" smtClean="0"/>
              <a:t> </a:t>
            </a:r>
            <a:r>
              <a:rPr lang="en-US" dirty="0" err="1" smtClean="0"/>
              <a:t>significava</a:t>
            </a:r>
            <a:r>
              <a:rPr lang="en-US" dirty="0" smtClean="0"/>
              <a:t> </a:t>
            </a:r>
            <a:r>
              <a:rPr lang="en-US" dirty="0" err="1" smtClean="0"/>
              <a:t>ottenere</a:t>
            </a:r>
            <a:r>
              <a:rPr lang="en-US" dirty="0" smtClean="0"/>
              <a:t> la </a:t>
            </a:r>
            <a:r>
              <a:rPr lang="en-US" dirty="0" err="1" smtClean="0"/>
              <a:t>libertà</a:t>
            </a:r>
            <a:r>
              <a:rPr lang="en-US" dirty="0" smtClean="0"/>
              <a:t> in </a:t>
            </a:r>
            <a:r>
              <a:rPr lang="en-US" dirty="0" err="1" smtClean="0"/>
              <a:t>quanto</a:t>
            </a:r>
            <a:r>
              <a:rPr lang="en-US" dirty="0" smtClean="0"/>
              <a:t> donna </a:t>
            </a:r>
            <a:r>
              <a:rPr lang="en-US" dirty="0"/>
              <a:t>... </a:t>
            </a:r>
            <a:r>
              <a:rPr lang="en-US" dirty="0" err="1" smtClean="0"/>
              <a:t>andare</a:t>
            </a:r>
            <a:r>
              <a:rPr lang="en-US" dirty="0" smtClean="0"/>
              <a:t> a </a:t>
            </a:r>
            <a:r>
              <a:rPr lang="en-US" dirty="0" err="1" smtClean="0"/>
              <a:t>vivere</a:t>
            </a:r>
            <a:r>
              <a:rPr lang="en-US" dirty="0" smtClean="0"/>
              <a:t> in un </a:t>
            </a:r>
            <a:r>
              <a:rPr lang="en-US" dirty="0" err="1" smtClean="0"/>
              <a:t>paese</a:t>
            </a:r>
            <a:r>
              <a:rPr lang="en-US" dirty="0" smtClean="0"/>
              <a:t> </a:t>
            </a:r>
            <a:r>
              <a:rPr lang="en-US" dirty="0" err="1" smtClean="0"/>
              <a:t>che</a:t>
            </a:r>
            <a:r>
              <a:rPr lang="en-US" dirty="0" smtClean="0"/>
              <a:t> </a:t>
            </a:r>
            <a:r>
              <a:rPr lang="en-US" dirty="0" err="1" smtClean="0"/>
              <a:t>crede</a:t>
            </a:r>
            <a:r>
              <a:rPr lang="en-US" dirty="0" smtClean="0"/>
              <a:t> </a:t>
            </a:r>
            <a:r>
              <a:rPr lang="en-US" dirty="0" err="1" smtClean="0"/>
              <a:t>nella</a:t>
            </a:r>
            <a:r>
              <a:rPr lang="en-US" dirty="0" smtClean="0"/>
              <a:t> </a:t>
            </a:r>
            <a:r>
              <a:rPr lang="en-US" dirty="0" err="1" smtClean="0"/>
              <a:t>democrazia</a:t>
            </a:r>
            <a:r>
              <a:rPr lang="en-US" dirty="0" smtClean="0"/>
              <a:t>, </a:t>
            </a:r>
            <a:r>
              <a:rPr lang="en-US" dirty="0" err="1" smtClean="0"/>
              <a:t>nei</a:t>
            </a:r>
            <a:r>
              <a:rPr lang="en-US" dirty="0" smtClean="0"/>
              <a:t> </a:t>
            </a:r>
            <a:r>
              <a:rPr lang="en-US" dirty="0" err="1" smtClean="0"/>
              <a:t>diritti</a:t>
            </a:r>
            <a:r>
              <a:rPr lang="en-US" dirty="0" smtClean="0"/>
              <a:t> </a:t>
            </a:r>
            <a:r>
              <a:rPr lang="en-US" dirty="0" err="1" smtClean="0"/>
              <a:t>degli</a:t>
            </a:r>
            <a:r>
              <a:rPr lang="en-US" dirty="0" smtClean="0"/>
              <a:t> </a:t>
            </a:r>
            <a:r>
              <a:rPr lang="en-US" dirty="0" err="1" smtClean="0"/>
              <a:t>uomini</a:t>
            </a:r>
            <a:r>
              <a:rPr lang="en-US" dirty="0" smtClean="0"/>
              <a:t> e </a:t>
            </a:r>
            <a:r>
              <a:rPr lang="en-US" dirty="0" err="1" smtClean="0"/>
              <a:t>delle</a:t>
            </a:r>
            <a:r>
              <a:rPr lang="en-US" dirty="0" smtClean="0"/>
              <a:t> </a:t>
            </a:r>
            <a:r>
              <a:rPr lang="en-US" dirty="0" err="1" smtClean="0"/>
              <a:t>donne</a:t>
            </a:r>
            <a:r>
              <a:rPr lang="en-US" dirty="0" smtClean="0"/>
              <a:t>...</a:t>
            </a:r>
            <a:endParaRPr lang="de-CH" dirty="0"/>
          </a:p>
        </p:txBody>
      </p:sp>
      <p:sp>
        <p:nvSpPr>
          <p:cNvPr id="4" name="Textplatzhalter 3"/>
          <p:cNvSpPr>
            <a:spLocks noGrp="1"/>
          </p:cNvSpPr>
          <p:nvPr>
            <p:ph type="body" sz="half" idx="2"/>
          </p:nvPr>
        </p:nvSpPr>
        <p:spPr/>
        <p:txBody>
          <a:bodyPr/>
          <a:lstStyle/>
          <a:p>
            <a:r>
              <a:rPr lang="de-CH" dirty="0" err="1" smtClean="0"/>
              <a:t>UNA</a:t>
            </a:r>
            <a:r>
              <a:rPr lang="de-CH" dirty="0" smtClean="0"/>
              <a:t> </a:t>
            </a:r>
            <a:r>
              <a:rPr lang="de-CH" dirty="0" err="1" smtClean="0"/>
              <a:t>PROFESSORESSA</a:t>
            </a:r>
            <a:r>
              <a:rPr lang="de-CH" dirty="0" smtClean="0"/>
              <a:t> </a:t>
            </a:r>
            <a:r>
              <a:rPr lang="de-CH" dirty="0" err="1" smtClean="0"/>
              <a:t>MAROCCHINA</a:t>
            </a:r>
            <a:endParaRPr lang="de-CH" dirty="0" smtClean="0"/>
          </a:p>
          <a:p>
            <a:r>
              <a:rPr lang="en-US" dirty="0" smtClean="0"/>
              <a:t>Io </a:t>
            </a:r>
            <a:r>
              <a:rPr lang="en-US" dirty="0" err="1" smtClean="0"/>
              <a:t>vorrei</a:t>
            </a:r>
            <a:r>
              <a:rPr lang="en-US" dirty="0" smtClean="0"/>
              <a:t> </a:t>
            </a:r>
            <a:r>
              <a:rPr lang="en-US" dirty="0" err="1" smtClean="0"/>
              <a:t>sfuggire</a:t>
            </a:r>
            <a:r>
              <a:rPr lang="en-US" dirty="0" smtClean="0"/>
              <a:t> </a:t>
            </a:r>
            <a:r>
              <a:rPr lang="en-US" dirty="0" err="1" smtClean="0"/>
              <a:t>all’ingiustizia</a:t>
            </a:r>
            <a:r>
              <a:rPr lang="en-US" dirty="0" smtClean="0"/>
              <a:t> </a:t>
            </a:r>
            <a:r>
              <a:rPr lang="en-US" dirty="0" err="1" smtClean="0"/>
              <a:t>sociale</a:t>
            </a:r>
            <a:r>
              <a:rPr lang="en-US" dirty="0" smtClean="0"/>
              <a:t> del </a:t>
            </a:r>
            <a:r>
              <a:rPr lang="en-US" dirty="0" err="1" smtClean="0"/>
              <a:t>Marocco</a:t>
            </a:r>
            <a:r>
              <a:rPr lang="en-US" dirty="0" smtClean="0"/>
              <a:t> e </a:t>
            </a:r>
            <a:r>
              <a:rPr lang="en-US" dirty="0" err="1" smtClean="0"/>
              <a:t>vivere</a:t>
            </a:r>
            <a:r>
              <a:rPr lang="en-US" dirty="0" smtClean="0"/>
              <a:t> in </a:t>
            </a:r>
            <a:r>
              <a:rPr lang="en-US" dirty="0" err="1" smtClean="0"/>
              <a:t>Francia</a:t>
            </a:r>
            <a:r>
              <a:rPr lang="en-US" dirty="0" smtClean="0"/>
              <a:t> come </a:t>
            </a:r>
            <a:r>
              <a:rPr lang="en-US" dirty="0" err="1" smtClean="0"/>
              <a:t>una</a:t>
            </a:r>
            <a:r>
              <a:rPr lang="en-US" dirty="0" smtClean="0"/>
              <a:t> donna </a:t>
            </a:r>
            <a:r>
              <a:rPr lang="en-US" dirty="0" err="1" smtClean="0"/>
              <a:t>libera</a:t>
            </a:r>
            <a:r>
              <a:rPr lang="en-US" dirty="0" smtClean="0"/>
              <a:t> </a:t>
            </a:r>
            <a:r>
              <a:rPr lang="en-US" dirty="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4</a:t>
            </a:fld>
            <a:endParaRPr lang="en-US" dirty="0"/>
          </a:p>
        </p:txBody>
      </p:sp>
      <p:sp>
        <p:nvSpPr>
          <p:cNvPr id="6" name="Textfeld 5"/>
          <p:cNvSpPr txBox="1"/>
          <p:nvPr/>
        </p:nvSpPr>
        <p:spPr>
          <a:xfrm>
            <a:off x="1580713" y="6020951"/>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89" y="3490175"/>
            <a:ext cx="3535868" cy="2359278"/>
          </a:xfrm>
          <a:prstGeom prst="rect">
            <a:avLst/>
          </a:prstGeom>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1211679" y="6014301"/>
            <a:ext cx="980321" cy="843699"/>
          </a:xfrm>
          <a:prstGeom prst="rect">
            <a:avLst/>
          </a:prstGeom>
        </p:spPr>
      </p:pic>
      <p:pic>
        <p:nvPicPr>
          <p:cNvPr id="9"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spTree>
    <p:extLst>
      <p:ext uri="{BB962C8B-B14F-4D97-AF65-F5344CB8AC3E}">
        <p14:creationId xmlns:p14="http://schemas.microsoft.com/office/powerpoint/2010/main" val="2838100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6011" y="709826"/>
            <a:ext cx="4389120" cy="1737360"/>
          </a:xfrm>
        </p:spPr>
        <p:txBody>
          <a:bodyPr/>
          <a:lstStyle/>
          <a:p>
            <a:r>
              <a:rPr lang="de-CH" dirty="0" err="1" smtClean="0"/>
              <a:t>CasO</a:t>
            </a:r>
            <a:r>
              <a:rPr lang="de-CH" dirty="0" smtClean="0"/>
              <a:t> </a:t>
            </a:r>
            <a:r>
              <a:rPr lang="de-CH" dirty="0" err="1" smtClean="0"/>
              <a:t>studio</a:t>
            </a:r>
            <a:endParaRPr lang="de-CH" dirty="0"/>
          </a:p>
        </p:txBody>
      </p:sp>
      <p:sp>
        <p:nvSpPr>
          <p:cNvPr id="3" name="Inhaltsplatzhalter 2"/>
          <p:cNvSpPr>
            <a:spLocks noGrp="1"/>
          </p:cNvSpPr>
          <p:nvPr>
            <p:ph idx="1"/>
          </p:nvPr>
        </p:nvSpPr>
        <p:spPr>
          <a:xfrm>
            <a:off x="5865829" y="1694645"/>
            <a:ext cx="5678424" cy="4220380"/>
          </a:xfrm>
        </p:spPr>
        <p:txBody>
          <a:bodyPr>
            <a:normAutofit/>
          </a:bodyPr>
          <a:lstStyle/>
          <a:p>
            <a:r>
              <a:rPr lang="en-US" dirty="0" err="1" smtClean="0"/>
              <a:t>Dicono</a:t>
            </a:r>
            <a:r>
              <a:rPr lang="en-US" dirty="0" smtClean="0"/>
              <a:t> </a:t>
            </a:r>
            <a:r>
              <a:rPr lang="en-US" dirty="0" err="1" smtClean="0"/>
              <a:t>che</a:t>
            </a:r>
            <a:r>
              <a:rPr lang="en-US" dirty="0" smtClean="0"/>
              <a:t> </a:t>
            </a:r>
            <a:r>
              <a:rPr lang="en-US" dirty="0" err="1" smtClean="0"/>
              <a:t>sia</a:t>
            </a:r>
            <a:r>
              <a:rPr lang="en-US" dirty="0" smtClean="0"/>
              <a:t> </a:t>
            </a:r>
            <a:r>
              <a:rPr lang="en-US" dirty="0" err="1" smtClean="0"/>
              <a:t>normale</a:t>
            </a:r>
            <a:r>
              <a:rPr lang="en-US" dirty="0" smtClean="0"/>
              <a:t> in Germania </a:t>
            </a:r>
            <a:r>
              <a:rPr lang="en-US" dirty="0"/>
              <a:t>... </a:t>
            </a:r>
            <a:r>
              <a:rPr lang="en-US" dirty="0" err="1" smtClean="0"/>
              <a:t>Avevo</a:t>
            </a:r>
            <a:r>
              <a:rPr lang="en-US" dirty="0" smtClean="0"/>
              <a:t> un capo </a:t>
            </a:r>
            <a:r>
              <a:rPr lang="en-US" dirty="0" err="1" smtClean="0"/>
              <a:t>che</a:t>
            </a:r>
            <a:r>
              <a:rPr lang="en-US" dirty="0" smtClean="0"/>
              <a:t> </a:t>
            </a:r>
            <a:r>
              <a:rPr lang="en-US" dirty="0" err="1" smtClean="0"/>
              <a:t>bloccava</a:t>
            </a:r>
            <a:r>
              <a:rPr lang="en-US" dirty="0" smtClean="0"/>
              <a:t> </a:t>
            </a:r>
            <a:r>
              <a:rPr lang="en-US" dirty="0" err="1" smtClean="0"/>
              <a:t>ogni</a:t>
            </a:r>
            <a:r>
              <a:rPr lang="en-US" dirty="0" smtClean="0"/>
              <a:t> </a:t>
            </a:r>
            <a:r>
              <a:rPr lang="en-US" dirty="0" err="1" smtClean="0"/>
              <a:t>cosa</a:t>
            </a:r>
            <a:r>
              <a:rPr lang="en-US" dirty="0" smtClean="0"/>
              <a:t> e </a:t>
            </a:r>
            <a:r>
              <a:rPr lang="en-US" dirty="0" err="1" smtClean="0"/>
              <a:t>che</a:t>
            </a:r>
            <a:r>
              <a:rPr lang="en-US" dirty="0" smtClean="0"/>
              <a:t> mi </a:t>
            </a:r>
            <a:r>
              <a:rPr lang="en-US" dirty="0" err="1" smtClean="0"/>
              <a:t>criticava</a:t>
            </a:r>
            <a:r>
              <a:rPr lang="en-US" dirty="0" smtClean="0"/>
              <a:t> </a:t>
            </a:r>
            <a:r>
              <a:rPr lang="en-US" dirty="0" err="1" smtClean="0"/>
              <a:t>tutti</a:t>
            </a:r>
            <a:r>
              <a:rPr lang="en-US" dirty="0" smtClean="0"/>
              <a:t> </a:t>
            </a:r>
            <a:r>
              <a:rPr lang="en-US" dirty="0" err="1" smtClean="0"/>
              <a:t>i</a:t>
            </a:r>
            <a:r>
              <a:rPr lang="en-US" dirty="0" smtClean="0"/>
              <a:t> </a:t>
            </a:r>
            <a:r>
              <a:rPr lang="en-US" dirty="0" err="1" smtClean="0"/>
              <a:t>giorni</a:t>
            </a:r>
            <a:r>
              <a:rPr lang="en-US" dirty="0" smtClean="0"/>
              <a:t> </a:t>
            </a:r>
            <a:r>
              <a:rPr lang="en-US" dirty="0"/>
              <a:t>... </a:t>
            </a:r>
            <a:r>
              <a:rPr lang="en-US" dirty="0" err="1" smtClean="0"/>
              <a:t>Inoltre</a:t>
            </a:r>
            <a:r>
              <a:rPr lang="en-US" dirty="0" smtClean="0"/>
              <a:t>, a </a:t>
            </a:r>
            <a:r>
              <a:rPr lang="en-US" dirty="0" err="1" smtClean="0"/>
              <a:t>livello</a:t>
            </a:r>
            <a:r>
              <a:rPr lang="en-US" dirty="0" smtClean="0"/>
              <a:t> </a:t>
            </a:r>
            <a:r>
              <a:rPr lang="en-US" dirty="0" err="1" smtClean="0"/>
              <a:t>personale</a:t>
            </a:r>
            <a:r>
              <a:rPr lang="en-US" dirty="0" smtClean="0"/>
              <a:t>, </a:t>
            </a:r>
            <a:r>
              <a:rPr lang="en-US" dirty="0" err="1" smtClean="0"/>
              <a:t>volevo</a:t>
            </a:r>
            <a:r>
              <a:rPr lang="en-US" dirty="0" smtClean="0"/>
              <a:t> </a:t>
            </a:r>
            <a:r>
              <a:rPr lang="en-US" dirty="0" err="1" smtClean="0"/>
              <a:t>andare</a:t>
            </a:r>
            <a:r>
              <a:rPr lang="en-US" dirty="0" smtClean="0"/>
              <a:t> via e </a:t>
            </a:r>
            <a:r>
              <a:rPr lang="en-US" dirty="0" err="1" smtClean="0"/>
              <a:t>vivere</a:t>
            </a:r>
            <a:r>
              <a:rPr lang="en-US" dirty="0" smtClean="0"/>
              <a:t> </a:t>
            </a:r>
            <a:r>
              <a:rPr lang="en-US" dirty="0" err="1" smtClean="0"/>
              <a:t>usanze</a:t>
            </a:r>
            <a:r>
              <a:rPr lang="en-US" dirty="0" smtClean="0"/>
              <a:t> diverse, e </a:t>
            </a:r>
            <a:r>
              <a:rPr lang="en-US" dirty="0" err="1" smtClean="0"/>
              <a:t>vedere</a:t>
            </a:r>
            <a:r>
              <a:rPr lang="en-US" dirty="0" smtClean="0"/>
              <a:t> </a:t>
            </a:r>
            <a:r>
              <a:rPr lang="en-US" dirty="0" err="1" smtClean="0"/>
              <a:t>anche</a:t>
            </a:r>
            <a:r>
              <a:rPr lang="en-US" dirty="0" smtClean="0"/>
              <a:t> </a:t>
            </a:r>
            <a:r>
              <a:rPr lang="en-US" dirty="0" err="1" smtClean="0"/>
              <a:t>una</a:t>
            </a:r>
            <a:r>
              <a:rPr lang="en-US" dirty="0" smtClean="0"/>
              <a:t> </a:t>
            </a:r>
            <a:r>
              <a:rPr lang="en-US" dirty="0" err="1" smtClean="0"/>
              <a:t>grande</a:t>
            </a:r>
            <a:r>
              <a:rPr lang="en-US" dirty="0" smtClean="0"/>
              <a:t> </a:t>
            </a:r>
            <a:r>
              <a:rPr lang="en-US" dirty="0" err="1" smtClean="0"/>
              <a:t>città</a:t>
            </a:r>
            <a:r>
              <a:rPr lang="en-US" dirty="0" smtClean="0"/>
              <a:t> come </a:t>
            </a:r>
            <a:r>
              <a:rPr lang="en-US" dirty="0" err="1" smtClean="0"/>
              <a:t>Parigi</a:t>
            </a:r>
            <a:r>
              <a:rPr lang="en-US" dirty="0" smtClean="0"/>
              <a:t>, con club </a:t>
            </a:r>
            <a:r>
              <a:rPr lang="en-US" dirty="0" err="1" smtClean="0"/>
              <a:t>sportivi</a:t>
            </a:r>
            <a:r>
              <a:rPr lang="en-US" dirty="0" smtClean="0"/>
              <a:t> e </a:t>
            </a:r>
            <a:r>
              <a:rPr lang="en-US" dirty="0" err="1" smtClean="0"/>
              <a:t>tutto</a:t>
            </a:r>
            <a:r>
              <a:rPr lang="en-US" dirty="0" smtClean="0"/>
              <a:t>. </a:t>
            </a:r>
            <a:r>
              <a:rPr lang="en-US" dirty="0" err="1" smtClean="0"/>
              <a:t>Volevo</a:t>
            </a:r>
            <a:r>
              <a:rPr lang="en-US" dirty="0" smtClean="0"/>
              <a:t> </a:t>
            </a:r>
            <a:r>
              <a:rPr lang="en-US" dirty="0" err="1" smtClean="0"/>
              <a:t>anche</a:t>
            </a:r>
            <a:r>
              <a:rPr lang="en-US" dirty="0" smtClean="0"/>
              <a:t> </a:t>
            </a:r>
            <a:r>
              <a:rPr lang="en-US" dirty="0" err="1" smtClean="0"/>
              <a:t>vivere</a:t>
            </a:r>
            <a:r>
              <a:rPr lang="en-US" dirty="0" smtClean="0"/>
              <a:t> la </a:t>
            </a:r>
            <a:r>
              <a:rPr lang="en-US" dirty="0" err="1" smtClean="0"/>
              <a:t>multiculturalità</a:t>
            </a:r>
            <a:r>
              <a:rPr lang="en-US" dirty="0" smtClean="0"/>
              <a:t>, </a:t>
            </a:r>
            <a:r>
              <a:rPr lang="en-US" dirty="0" err="1" smtClean="0"/>
              <a:t>una</a:t>
            </a:r>
            <a:r>
              <a:rPr lang="en-US" dirty="0" smtClean="0"/>
              <a:t> </a:t>
            </a:r>
            <a:r>
              <a:rPr lang="en-US" dirty="0" err="1" smtClean="0"/>
              <a:t>cultura</a:t>
            </a:r>
            <a:r>
              <a:rPr lang="en-US" dirty="0" smtClean="0"/>
              <a:t> </a:t>
            </a:r>
            <a:r>
              <a:rPr lang="en-US" dirty="0" err="1" smtClean="0"/>
              <a:t>diversa</a:t>
            </a:r>
            <a:r>
              <a:rPr lang="en-US" dirty="0" smtClean="0"/>
              <a:t> </a:t>
            </a:r>
            <a:r>
              <a:rPr lang="en-US" dirty="0"/>
              <a:t>... </a:t>
            </a:r>
            <a:r>
              <a:rPr lang="en-US" dirty="0" err="1" smtClean="0"/>
              <a:t>Prendere</a:t>
            </a:r>
            <a:r>
              <a:rPr lang="en-US" dirty="0" smtClean="0"/>
              <a:t> la </a:t>
            </a:r>
            <a:r>
              <a:rPr lang="en-US" dirty="0" err="1" smtClean="0"/>
              <a:t>decisione</a:t>
            </a:r>
            <a:r>
              <a:rPr lang="en-US" dirty="0" smtClean="0"/>
              <a:t> </a:t>
            </a:r>
            <a:r>
              <a:rPr lang="en-US" dirty="0" err="1" smtClean="0"/>
              <a:t>di</a:t>
            </a:r>
            <a:r>
              <a:rPr lang="en-US" dirty="0" smtClean="0"/>
              <a:t> </a:t>
            </a:r>
            <a:r>
              <a:rPr lang="en-US" dirty="0" err="1" smtClean="0"/>
              <a:t>migrare</a:t>
            </a:r>
            <a:r>
              <a:rPr lang="en-US" dirty="0" smtClean="0"/>
              <a:t> </a:t>
            </a:r>
            <a:r>
              <a:rPr lang="en-US" dirty="0" err="1" smtClean="0"/>
              <a:t>implicava</a:t>
            </a:r>
            <a:r>
              <a:rPr lang="en-US" dirty="0" smtClean="0"/>
              <a:t> </a:t>
            </a:r>
            <a:r>
              <a:rPr lang="en-US" dirty="0" err="1" smtClean="0"/>
              <a:t>perdere</a:t>
            </a:r>
            <a:r>
              <a:rPr lang="en-US" dirty="0" smtClean="0"/>
              <a:t> </a:t>
            </a:r>
            <a:r>
              <a:rPr lang="en-US" dirty="0" err="1" smtClean="0"/>
              <a:t>il</a:t>
            </a:r>
            <a:r>
              <a:rPr lang="en-US" dirty="0" smtClean="0"/>
              <a:t> </a:t>
            </a:r>
            <a:r>
              <a:rPr lang="en-US" dirty="0" err="1" smtClean="0"/>
              <a:t>mio</a:t>
            </a:r>
            <a:r>
              <a:rPr lang="en-US" dirty="0" smtClean="0"/>
              <a:t> </a:t>
            </a:r>
            <a:r>
              <a:rPr lang="en-US" dirty="0" err="1" smtClean="0"/>
              <a:t>lavoro</a:t>
            </a:r>
            <a:r>
              <a:rPr lang="en-US" dirty="0" smtClean="0"/>
              <a:t> e le </a:t>
            </a:r>
            <a:r>
              <a:rPr lang="en-US" dirty="0" err="1" smtClean="0"/>
              <a:t>sicurezze</a:t>
            </a:r>
            <a:r>
              <a:rPr lang="en-US" dirty="0" smtClean="0"/>
              <a:t> </a:t>
            </a:r>
            <a:r>
              <a:rPr lang="en-US" dirty="0" err="1" smtClean="0"/>
              <a:t>che</a:t>
            </a:r>
            <a:r>
              <a:rPr lang="en-US" dirty="0" smtClean="0"/>
              <a:t> mi </a:t>
            </a:r>
            <a:r>
              <a:rPr lang="en-US" dirty="0" err="1" smtClean="0"/>
              <a:t>dava</a:t>
            </a:r>
            <a:r>
              <a:rPr lang="en-US" dirty="0" smtClean="0"/>
              <a:t> </a:t>
            </a:r>
            <a:r>
              <a:rPr lang="en-US" dirty="0"/>
              <a:t>... </a:t>
            </a:r>
            <a:r>
              <a:rPr lang="en-US" dirty="0" smtClean="0"/>
              <a:t>Io ho </a:t>
            </a:r>
            <a:r>
              <a:rPr lang="en-US" dirty="0" err="1" smtClean="0"/>
              <a:t>sentito</a:t>
            </a:r>
            <a:r>
              <a:rPr lang="en-US" dirty="0" smtClean="0"/>
              <a:t> che </a:t>
            </a:r>
            <a:r>
              <a:rPr lang="en-US" dirty="0" err="1" smtClean="0"/>
              <a:t>trasferirmi</a:t>
            </a:r>
            <a:r>
              <a:rPr lang="en-US" dirty="0" smtClean="0"/>
              <a:t> in </a:t>
            </a:r>
            <a:r>
              <a:rPr lang="en-US" dirty="0" err="1" smtClean="0"/>
              <a:t>Francia</a:t>
            </a:r>
            <a:r>
              <a:rPr lang="en-US" dirty="0" smtClean="0"/>
              <a:t> </a:t>
            </a:r>
            <a:r>
              <a:rPr lang="en-US" dirty="0" err="1" smtClean="0"/>
              <a:t>avrebbe</a:t>
            </a:r>
            <a:r>
              <a:rPr lang="en-US" dirty="0" smtClean="0"/>
              <a:t> </a:t>
            </a:r>
            <a:r>
              <a:rPr lang="en-US" dirty="0" err="1" smtClean="0"/>
              <a:t>ampiamente</a:t>
            </a:r>
            <a:r>
              <a:rPr lang="en-US" dirty="0" smtClean="0"/>
              <a:t> </a:t>
            </a:r>
            <a:r>
              <a:rPr lang="en-US" dirty="0" err="1" smtClean="0"/>
              <a:t>compensato</a:t>
            </a:r>
            <a:r>
              <a:rPr lang="en-US" dirty="0" smtClean="0"/>
              <a:t> </a:t>
            </a:r>
            <a:r>
              <a:rPr lang="en-US" dirty="0" err="1" smtClean="0"/>
              <a:t>tutto</a:t>
            </a:r>
            <a:r>
              <a:rPr lang="en-US" dirty="0" smtClean="0"/>
              <a:t> </a:t>
            </a:r>
            <a:r>
              <a:rPr lang="en-US" dirty="0" err="1" smtClean="0"/>
              <a:t>ciò</a:t>
            </a:r>
            <a:r>
              <a:rPr lang="en-US" dirty="0" smtClean="0"/>
              <a:t>. </a:t>
            </a:r>
            <a:endParaRPr lang="de-CH" dirty="0"/>
          </a:p>
        </p:txBody>
      </p:sp>
      <p:sp>
        <p:nvSpPr>
          <p:cNvPr id="4" name="Textplatzhalter 3"/>
          <p:cNvSpPr>
            <a:spLocks noGrp="1"/>
          </p:cNvSpPr>
          <p:nvPr>
            <p:ph type="body" sz="half" idx="2"/>
          </p:nvPr>
        </p:nvSpPr>
        <p:spPr/>
        <p:txBody>
          <a:bodyPr/>
          <a:lstStyle/>
          <a:p>
            <a:r>
              <a:rPr lang="de-CH" dirty="0" err="1" smtClean="0"/>
              <a:t>UNA</a:t>
            </a:r>
            <a:r>
              <a:rPr lang="de-CH" dirty="0" smtClean="0"/>
              <a:t> QUALITY MANAGER </a:t>
            </a:r>
            <a:r>
              <a:rPr lang="de-CH" dirty="0" err="1" smtClean="0"/>
              <a:t>TEDESCA</a:t>
            </a:r>
            <a:endParaRPr lang="de-CH" dirty="0" smtClean="0"/>
          </a:p>
          <a:p>
            <a:r>
              <a:rPr lang="en-US" dirty="0"/>
              <a:t>In </a:t>
            </a:r>
            <a:r>
              <a:rPr lang="en-US" dirty="0" smtClean="0"/>
              <a:t>Germania </a:t>
            </a:r>
            <a:r>
              <a:rPr lang="en-US" dirty="0"/>
              <a:t>... </a:t>
            </a:r>
            <a:r>
              <a:rPr lang="en-US" dirty="0" err="1" smtClean="0"/>
              <a:t>Ero</a:t>
            </a:r>
            <a:r>
              <a:rPr lang="en-US" dirty="0" smtClean="0"/>
              <a:t> </a:t>
            </a:r>
            <a:r>
              <a:rPr lang="en-US" dirty="0" err="1" smtClean="0"/>
              <a:t>sottopagata</a:t>
            </a:r>
            <a:r>
              <a:rPr lang="en-US" dirty="0" smtClean="0"/>
              <a:t> </a:t>
            </a:r>
            <a:r>
              <a:rPr lang="en-US" dirty="0" err="1" smtClean="0"/>
              <a:t>considerando</a:t>
            </a:r>
            <a:r>
              <a:rPr lang="en-US" dirty="0" smtClean="0"/>
              <a:t> le </a:t>
            </a:r>
            <a:r>
              <a:rPr lang="en-US" dirty="0" err="1" smtClean="0"/>
              <a:t>mie</a:t>
            </a:r>
            <a:r>
              <a:rPr lang="en-US" dirty="0" smtClean="0"/>
              <a:t> </a:t>
            </a:r>
            <a:r>
              <a:rPr lang="en-US" dirty="0" err="1" smtClean="0"/>
              <a:t>qualifiche</a:t>
            </a:r>
            <a:r>
              <a:rPr lang="en-US" dirty="0" smtClean="0"/>
              <a:t>, </a:t>
            </a:r>
            <a:r>
              <a:rPr lang="en-US" dirty="0" err="1" smtClean="0"/>
              <a:t>il</a:t>
            </a:r>
            <a:r>
              <a:rPr lang="en-US" dirty="0" smtClean="0"/>
              <a:t> 30% in </a:t>
            </a:r>
            <a:r>
              <a:rPr lang="en-US" dirty="0" err="1" smtClean="0"/>
              <a:t>meno</a:t>
            </a:r>
            <a:r>
              <a:rPr lang="en-US" dirty="0" smtClean="0"/>
              <a:t> </a:t>
            </a:r>
            <a:r>
              <a:rPr lang="en-US" dirty="0" err="1" smtClean="0"/>
              <a:t>quello</a:t>
            </a:r>
            <a:r>
              <a:rPr lang="en-US" dirty="0" smtClean="0"/>
              <a:t> </a:t>
            </a:r>
            <a:r>
              <a:rPr lang="en-US" dirty="0" err="1" smtClean="0"/>
              <a:t>che</a:t>
            </a:r>
            <a:r>
              <a:rPr lang="en-US" dirty="0" smtClean="0"/>
              <a:t> </a:t>
            </a:r>
            <a:r>
              <a:rPr lang="en-US" dirty="0" err="1" smtClean="0"/>
              <a:t>avrei</a:t>
            </a:r>
            <a:r>
              <a:rPr lang="en-US" dirty="0" smtClean="0"/>
              <a:t> </a:t>
            </a:r>
            <a:r>
              <a:rPr lang="en-US" dirty="0" err="1" smtClean="0"/>
              <a:t>guadagnato</a:t>
            </a:r>
            <a:r>
              <a:rPr lang="en-US" dirty="0" smtClean="0"/>
              <a:t> se </a:t>
            </a:r>
            <a:r>
              <a:rPr lang="en-US" dirty="0" err="1" smtClean="0"/>
              <a:t>fossi</a:t>
            </a:r>
            <a:r>
              <a:rPr lang="en-US" dirty="0" smtClean="0"/>
              <a:t> </a:t>
            </a:r>
            <a:r>
              <a:rPr lang="en-US" dirty="0" err="1" smtClean="0"/>
              <a:t>stata</a:t>
            </a:r>
            <a:r>
              <a:rPr lang="en-US" dirty="0" smtClean="0"/>
              <a:t> un </a:t>
            </a:r>
            <a:r>
              <a:rPr lang="en-US" dirty="0" err="1" smtClean="0"/>
              <a:t>uomo</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5</a:t>
            </a:fld>
            <a:endParaRPr lang="en-US" dirty="0"/>
          </a:p>
        </p:txBody>
      </p:sp>
      <p:sp>
        <p:nvSpPr>
          <p:cNvPr id="6" name="Textfeld 5"/>
          <p:cNvSpPr txBox="1"/>
          <p:nvPr/>
        </p:nvSpPr>
        <p:spPr>
          <a:xfrm>
            <a:off x="463639" y="5825158"/>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191" y="3804835"/>
            <a:ext cx="2762250" cy="1657350"/>
          </a:xfrm>
          <a:prstGeom prst="rect">
            <a:avLst/>
          </a:prstGeom>
        </p:spPr>
      </p:pic>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337733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8428" y="681965"/>
            <a:ext cx="4389120" cy="1737360"/>
          </a:xfrm>
        </p:spPr>
        <p:txBody>
          <a:bodyPr/>
          <a:lstStyle/>
          <a:p>
            <a:r>
              <a:rPr lang="de-CH" dirty="0" err="1" smtClean="0"/>
              <a:t>CasO</a:t>
            </a:r>
            <a:r>
              <a:rPr lang="de-CH" dirty="0" smtClean="0"/>
              <a:t> </a:t>
            </a:r>
            <a:r>
              <a:rPr lang="de-CH" dirty="0" err="1" smtClean="0"/>
              <a:t>studio</a:t>
            </a:r>
            <a:endParaRPr lang="de-CH" dirty="0"/>
          </a:p>
        </p:txBody>
      </p:sp>
      <p:sp>
        <p:nvSpPr>
          <p:cNvPr id="3" name="Inhaltsplatzhalter 2"/>
          <p:cNvSpPr>
            <a:spLocks noGrp="1"/>
          </p:cNvSpPr>
          <p:nvPr>
            <p:ph idx="1"/>
          </p:nvPr>
        </p:nvSpPr>
        <p:spPr>
          <a:xfrm>
            <a:off x="5715000" y="1394929"/>
            <a:ext cx="6096000" cy="4785988"/>
          </a:xfrm>
        </p:spPr>
        <p:txBody>
          <a:bodyPr>
            <a:normAutofit/>
          </a:bodyPr>
          <a:lstStyle/>
          <a:p>
            <a:r>
              <a:rPr lang="en-US" dirty="0" smtClean="0"/>
              <a:t>... </a:t>
            </a:r>
            <a:r>
              <a:rPr lang="it-IT" dirty="0" smtClean="0"/>
              <a:t>Mi sono trovato di fronte a militari e persone che cercavano di bloccare il mio giornale, il che è stato molto difficile ... All'inizio volevo andare in Canada o negli Stati Uniti, perché pensavo che le persone fossero più aperte verso gli stranieri rispetto ai francesi ... E non volevo venire in Francia perché non avevo nulla da guadagnare lì, sapevo che non avrei potuto essere un giornalista, il lavoro che so fare meglio, in Francia (...). Andare via significava perdere tutto quello che avevo in Algeria, mia moglie che non voleva venire con me, i miei figli, il mio lavoro ... Era molto rischioso, ma non avevo scelta.</a:t>
            </a:r>
            <a:endParaRPr lang="de-CH" dirty="0"/>
          </a:p>
        </p:txBody>
      </p:sp>
      <p:sp>
        <p:nvSpPr>
          <p:cNvPr id="4" name="Textplatzhalter 3"/>
          <p:cNvSpPr>
            <a:spLocks noGrp="1"/>
          </p:cNvSpPr>
          <p:nvPr>
            <p:ph type="body" sz="half" idx="2"/>
          </p:nvPr>
        </p:nvSpPr>
        <p:spPr>
          <a:xfrm>
            <a:off x="1024128" y="2136320"/>
            <a:ext cx="4389120" cy="3762294"/>
          </a:xfrm>
        </p:spPr>
        <p:txBody>
          <a:bodyPr/>
          <a:lstStyle/>
          <a:p>
            <a:r>
              <a:rPr lang="de-CH" dirty="0" smtClean="0"/>
              <a:t>UN </a:t>
            </a:r>
            <a:r>
              <a:rPr lang="de-CH" dirty="0" err="1" smtClean="0"/>
              <a:t>DIRETTORE</a:t>
            </a:r>
            <a:r>
              <a:rPr lang="de-CH" dirty="0" smtClean="0"/>
              <a:t> DI </a:t>
            </a:r>
            <a:r>
              <a:rPr lang="de-CH" dirty="0" err="1" smtClean="0"/>
              <a:t>PUBBLICHE</a:t>
            </a:r>
            <a:r>
              <a:rPr lang="de-CH" dirty="0" smtClean="0"/>
              <a:t> </a:t>
            </a:r>
            <a:r>
              <a:rPr lang="de-CH" dirty="0" err="1" smtClean="0"/>
              <a:t>RELAZIONI</a:t>
            </a:r>
            <a:r>
              <a:rPr lang="de-CH" dirty="0" smtClean="0"/>
              <a:t> </a:t>
            </a:r>
            <a:r>
              <a:rPr lang="de-CH" dirty="0" err="1" smtClean="0"/>
              <a:t>ALGERINO</a:t>
            </a:r>
            <a:endParaRPr lang="de-CH" dirty="0" smtClean="0"/>
          </a:p>
          <a:p>
            <a:r>
              <a:rPr lang="it-IT" dirty="0" smtClean="0"/>
              <a:t>Ho avuto problemi in Algeria con il giornale in cui lavoravo come redattore ... Dal 1992, il mio giornale aveva avuto vari problemi, anche a causa dei crescenti partiti islamici</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6</a:t>
            </a:fld>
            <a:endParaRPr lang="en-US" dirty="0"/>
          </a:p>
        </p:txBody>
      </p:sp>
      <p:sp>
        <p:nvSpPr>
          <p:cNvPr id="6" name="Textfeld 5"/>
          <p:cNvSpPr txBox="1"/>
          <p:nvPr/>
        </p:nvSpPr>
        <p:spPr>
          <a:xfrm>
            <a:off x="503206" y="6002517"/>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28" y="3914549"/>
            <a:ext cx="2976842" cy="1984065"/>
          </a:xfrm>
          <a:prstGeom prst="rect">
            <a:avLst/>
          </a:prstGeom>
        </p:spPr>
      </p:pic>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2496729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2334" y="858291"/>
            <a:ext cx="4389120" cy="1737360"/>
          </a:xfrm>
        </p:spPr>
        <p:txBody>
          <a:bodyPr/>
          <a:lstStyle/>
          <a:p>
            <a:r>
              <a:rPr lang="de-CH" dirty="0" err="1" smtClean="0"/>
              <a:t>CasO</a:t>
            </a:r>
            <a:r>
              <a:rPr lang="de-CH" dirty="0" smtClean="0"/>
              <a:t> </a:t>
            </a:r>
            <a:r>
              <a:rPr lang="de-CH" dirty="0" err="1" smtClean="0"/>
              <a:t>studio</a:t>
            </a:r>
            <a:endParaRPr lang="de-CH" dirty="0"/>
          </a:p>
        </p:txBody>
      </p:sp>
      <p:sp>
        <p:nvSpPr>
          <p:cNvPr id="3" name="Inhaltsplatzhalter 2"/>
          <p:cNvSpPr>
            <a:spLocks noGrp="1"/>
          </p:cNvSpPr>
          <p:nvPr>
            <p:ph idx="1"/>
          </p:nvPr>
        </p:nvSpPr>
        <p:spPr>
          <a:xfrm>
            <a:off x="5677291" y="1232377"/>
            <a:ext cx="5927103" cy="5184648"/>
          </a:xfrm>
        </p:spPr>
        <p:txBody>
          <a:bodyPr>
            <a:normAutofit/>
          </a:bodyPr>
          <a:lstStyle/>
          <a:p>
            <a:r>
              <a:rPr lang="en-US" dirty="0" smtClean="0"/>
              <a:t>Non </a:t>
            </a:r>
            <a:r>
              <a:rPr lang="en-US" dirty="0" err="1" smtClean="0"/>
              <a:t>volevo</a:t>
            </a:r>
            <a:r>
              <a:rPr lang="en-US" dirty="0" smtClean="0"/>
              <a:t> </a:t>
            </a:r>
            <a:r>
              <a:rPr lang="en-US" dirty="0" err="1" smtClean="0"/>
              <a:t>rimanere</a:t>
            </a:r>
            <a:r>
              <a:rPr lang="en-US" dirty="0" smtClean="0"/>
              <a:t> in Romania</a:t>
            </a:r>
            <a:r>
              <a:rPr lang="en-US" dirty="0"/>
              <a:t>, ... </a:t>
            </a:r>
            <a:r>
              <a:rPr lang="en-US" dirty="0" smtClean="0"/>
              <a:t>Non </a:t>
            </a:r>
            <a:r>
              <a:rPr lang="en-US" dirty="0" err="1" smtClean="0"/>
              <a:t>volevo</a:t>
            </a:r>
            <a:r>
              <a:rPr lang="en-US" dirty="0" smtClean="0"/>
              <a:t> </a:t>
            </a:r>
            <a:r>
              <a:rPr lang="en-US" dirty="0" err="1" smtClean="0"/>
              <a:t>lavorare</a:t>
            </a:r>
            <a:r>
              <a:rPr lang="en-US" dirty="0" smtClean="0"/>
              <a:t> in un </a:t>
            </a:r>
            <a:r>
              <a:rPr lang="en-US" dirty="0" err="1" smtClean="0"/>
              <a:t>ambiente</a:t>
            </a:r>
            <a:r>
              <a:rPr lang="en-US" dirty="0" smtClean="0"/>
              <a:t> </a:t>
            </a:r>
            <a:r>
              <a:rPr lang="en-US" dirty="0" err="1" smtClean="0"/>
              <a:t>corrotto</a:t>
            </a:r>
            <a:r>
              <a:rPr lang="en-US" dirty="0" smtClean="0"/>
              <a:t> dove </a:t>
            </a:r>
            <a:r>
              <a:rPr lang="en-US" dirty="0" err="1" smtClean="0"/>
              <a:t>devi</a:t>
            </a:r>
            <a:r>
              <a:rPr lang="en-US" dirty="0" smtClean="0"/>
              <a:t> </a:t>
            </a:r>
            <a:r>
              <a:rPr lang="en-US" dirty="0" err="1" smtClean="0"/>
              <a:t>essere</a:t>
            </a:r>
            <a:r>
              <a:rPr lang="en-US" dirty="0" smtClean="0"/>
              <a:t> </a:t>
            </a:r>
            <a:r>
              <a:rPr lang="en-US" dirty="0" err="1" smtClean="0"/>
              <a:t>amico</a:t>
            </a:r>
            <a:r>
              <a:rPr lang="en-US" dirty="0" smtClean="0"/>
              <a:t> </a:t>
            </a:r>
            <a:r>
              <a:rPr lang="en-US" dirty="0" err="1" smtClean="0"/>
              <a:t>delle</a:t>
            </a:r>
            <a:r>
              <a:rPr lang="en-US" dirty="0" smtClean="0"/>
              <a:t> </a:t>
            </a:r>
            <a:r>
              <a:rPr lang="en-US" dirty="0" err="1" smtClean="0"/>
              <a:t>persone</a:t>
            </a:r>
            <a:r>
              <a:rPr lang="en-US" dirty="0" smtClean="0"/>
              <a:t> </a:t>
            </a:r>
            <a:r>
              <a:rPr lang="en-US" dirty="0" err="1" smtClean="0"/>
              <a:t>giuste</a:t>
            </a:r>
            <a:r>
              <a:rPr lang="en-US" dirty="0" smtClean="0"/>
              <a:t> per </a:t>
            </a:r>
            <a:r>
              <a:rPr lang="en-US" dirty="0" err="1" smtClean="0"/>
              <a:t>avere</a:t>
            </a:r>
            <a:r>
              <a:rPr lang="en-US" dirty="0" smtClean="0"/>
              <a:t> </a:t>
            </a:r>
            <a:r>
              <a:rPr lang="en-US" dirty="0" err="1" smtClean="0"/>
              <a:t>successo</a:t>
            </a:r>
            <a:r>
              <a:rPr lang="en-US" dirty="0" smtClean="0"/>
              <a:t> </a:t>
            </a:r>
            <a:r>
              <a:rPr lang="en-US" dirty="0"/>
              <a:t>... </a:t>
            </a:r>
            <a:r>
              <a:rPr lang="en-US" dirty="0" smtClean="0"/>
              <a:t>Ho </a:t>
            </a:r>
            <a:r>
              <a:rPr lang="en-US" dirty="0" err="1" smtClean="0"/>
              <a:t>ricevuto</a:t>
            </a:r>
            <a:r>
              <a:rPr lang="en-US" dirty="0" smtClean="0"/>
              <a:t> </a:t>
            </a:r>
            <a:r>
              <a:rPr lang="en-US" dirty="0" err="1" smtClean="0"/>
              <a:t>un’offerta</a:t>
            </a:r>
            <a:r>
              <a:rPr lang="en-US" dirty="0" smtClean="0"/>
              <a:t> </a:t>
            </a:r>
            <a:r>
              <a:rPr lang="en-US" dirty="0" err="1" smtClean="0"/>
              <a:t>di</a:t>
            </a:r>
            <a:r>
              <a:rPr lang="en-US" dirty="0" smtClean="0"/>
              <a:t> </a:t>
            </a:r>
            <a:r>
              <a:rPr lang="en-US" dirty="0" err="1" smtClean="0"/>
              <a:t>lavoro</a:t>
            </a:r>
            <a:r>
              <a:rPr lang="en-US" dirty="0" smtClean="0"/>
              <a:t> in Romania </a:t>
            </a:r>
            <a:r>
              <a:rPr lang="en-US" dirty="0" err="1" smtClean="0"/>
              <a:t>che</a:t>
            </a:r>
            <a:r>
              <a:rPr lang="en-US" dirty="0" smtClean="0"/>
              <a:t> </a:t>
            </a:r>
            <a:r>
              <a:rPr lang="en-US" dirty="0" err="1" smtClean="0"/>
              <a:t>includeva</a:t>
            </a:r>
            <a:r>
              <a:rPr lang="en-US" dirty="0" smtClean="0"/>
              <a:t> </a:t>
            </a:r>
            <a:r>
              <a:rPr lang="en-US" dirty="0" err="1" smtClean="0"/>
              <a:t>una</a:t>
            </a:r>
            <a:r>
              <a:rPr lang="en-US" dirty="0" smtClean="0"/>
              <a:t> </a:t>
            </a:r>
            <a:r>
              <a:rPr lang="en-US" dirty="0" err="1" smtClean="0"/>
              <a:t>paga</a:t>
            </a:r>
            <a:r>
              <a:rPr lang="en-US" dirty="0" smtClean="0"/>
              <a:t> </a:t>
            </a:r>
            <a:r>
              <a:rPr lang="en-US" dirty="0" err="1" smtClean="0"/>
              <a:t>interessante</a:t>
            </a:r>
            <a:r>
              <a:rPr lang="en-US" dirty="0" smtClean="0"/>
              <a:t>, ma </a:t>
            </a:r>
            <a:r>
              <a:rPr lang="en-US" dirty="0" err="1" smtClean="0"/>
              <a:t>l’ho</a:t>
            </a:r>
            <a:r>
              <a:rPr lang="en-US" dirty="0" smtClean="0"/>
              <a:t> </a:t>
            </a:r>
            <a:r>
              <a:rPr lang="en-US" dirty="0" err="1" smtClean="0"/>
              <a:t>rifiutata</a:t>
            </a:r>
            <a:r>
              <a:rPr lang="en-US" dirty="0" smtClean="0"/>
              <a:t> </a:t>
            </a:r>
            <a:r>
              <a:rPr lang="en-US" dirty="0" err="1" smtClean="0"/>
              <a:t>perché</a:t>
            </a:r>
            <a:r>
              <a:rPr lang="en-US" dirty="0" smtClean="0"/>
              <a:t> </a:t>
            </a:r>
            <a:r>
              <a:rPr lang="en-US" dirty="0" err="1" smtClean="0"/>
              <a:t>volevo</a:t>
            </a:r>
            <a:r>
              <a:rPr lang="en-US" dirty="0" smtClean="0"/>
              <a:t> </a:t>
            </a:r>
            <a:r>
              <a:rPr lang="en-US" dirty="0" err="1" smtClean="0"/>
              <a:t>andare</a:t>
            </a:r>
            <a:r>
              <a:rPr lang="en-US" dirty="0" smtClean="0"/>
              <a:t> via </a:t>
            </a:r>
            <a:r>
              <a:rPr lang="en-US" dirty="0" err="1" smtClean="0"/>
              <a:t>dal</a:t>
            </a:r>
            <a:r>
              <a:rPr lang="en-US" dirty="0" smtClean="0"/>
              <a:t> </a:t>
            </a:r>
            <a:r>
              <a:rPr lang="en-US" dirty="0" err="1" smtClean="0"/>
              <a:t>paese</a:t>
            </a:r>
            <a:r>
              <a:rPr lang="en-US" dirty="0" smtClean="0"/>
              <a:t> </a:t>
            </a:r>
            <a:r>
              <a:rPr lang="en-US" dirty="0"/>
              <a:t>... </a:t>
            </a:r>
            <a:r>
              <a:rPr lang="en-US" dirty="0" smtClean="0"/>
              <a:t>era </a:t>
            </a:r>
            <a:r>
              <a:rPr lang="en-US" dirty="0" err="1" smtClean="0"/>
              <a:t>rischioso</a:t>
            </a:r>
            <a:r>
              <a:rPr lang="en-US" dirty="0" smtClean="0"/>
              <a:t> </a:t>
            </a:r>
            <a:r>
              <a:rPr lang="en-US" dirty="0"/>
              <a:t>... </a:t>
            </a:r>
            <a:r>
              <a:rPr lang="en-US" dirty="0" smtClean="0"/>
              <a:t>Ma </a:t>
            </a:r>
            <a:r>
              <a:rPr lang="en-US" dirty="0" err="1" smtClean="0"/>
              <a:t>lasciare</a:t>
            </a:r>
            <a:r>
              <a:rPr lang="en-US" dirty="0" smtClean="0"/>
              <a:t> la Romania era </a:t>
            </a:r>
            <a:r>
              <a:rPr lang="en-US" dirty="0" err="1" smtClean="0"/>
              <a:t>assolutamente</a:t>
            </a:r>
            <a:r>
              <a:rPr lang="en-US" dirty="0" smtClean="0"/>
              <a:t> </a:t>
            </a:r>
            <a:r>
              <a:rPr lang="en-US" dirty="0" err="1" smtClean="0"/>
              <a:t>necessario</a:t>
            </a:r>
            <a:r>
              <a:rPr lang="en-US" dirty="0" smtClean="0"/>
              <a:t> </a:t>
            </a:r>
            <a:r>
              <a:rPr lang="en-US" dirty="0"/>
              <a:t>... </a:t>
            </a:r>
            <a:r>
              <a:rPr lang="en-US" dirty="0" smtClean="0"/>
              <a:t>A </a:t>
            </a:r>
            <a:r>
              <a:rPr lang="en-US" dirty="0" err="1" smtClean="0"/>
              <a:t>causa</a:t>
            </a:r>
            <a:r>
              <a:rPr lang="en-US" dirty="0" smtClean="0"/>
              <a:t> </a:t>
            </a:r>
            <a:r>
              <a:rPr lang="en-US" dirty="0" err="1" smtClean="0"/>
              <a:t>di</a:t>
            </a:r>
            <a:r>
              <a:rPr lang="en-US" dirty="0" smtClean="0"/>
              <a:t> </a:t>
            </a:r>
            <a:r>
              <a:rPr lang="en-US" dirty="0" err="1" smtClean="0"/>
              <a:t>questa</a:t>
            </a:r>
            <a:r>
              <a:rPr lang="en-US" dirty="0" smtClean="0"/>
              <a:t> </a:t>
            </a:r>
            <a:r>
              <a:rPr lang="en-US" dirty="0" err="1" smtClean="0"/>
              <a:t>decisione</a:t>
            </a:r>
            <a:r>
              <a:rPr lang="en-US" dirty="0" smtClean="0"/>
              <a:t> ho </a:t>
            </a:r>
            <a:r>
              <a:rPr lang="en-US" dirty="0" err="1" smtClean="0"/>
              <a:t>litigato</a:t>
            </a:r>
            <a:r>
              <a:rPr lang="en-US" dirty="0" smtClean="0"/>
              <a:t> con </a:t>
            </a:r>
            <a:r>
              <a:rPr lang="en-US" dirty="0" err="1" smtClean="0"/>
              <a:t>i</a:t>
            </a:r>
            <a:r>
              <a:rPr lang="en-US" dirty="0" smtClean="0"/>
              <a:t> </a:t>
            </a:r>
            <a:r>
              <a:rPr lang="en-US" dirty="0" err="1" smtClean="0"/>
              <a:t>miei</a:t>
            </a:r>
            <a:r>
              <a:rPr lang="en-US" dirty="0" smtClean="0"/>
              <a:t> </a:t>
            </a:r>
            <a:r>
              <a:rPr lang="en-US" dirty="0" err="1" smtClean="0"/>
              <a:t>genitori</a:t>
            </a:r>
            <a:r>
              <a:rPr lang="en-US" dirty="0" smtClean="0"/>
              <a:t> </a:t>
            </a:r>
            <a:r>
              <a:rPr lang="en-US" dirty="0"/>
              <a:t>... </a:t>
            </a:r>
            <a:r>
              <a:rPr lang="it-IT" dirty="0" smtClean="0"/>
              <a:t>Non volevo andare in Francia, l'idea che avevo del modo in cui le persone lavoravano lì non mi piaceva per nulla... Sapevo di non avere più nulla da imparare nella mia zona</a:t>
            </a:r>
            <a:endParaRPr lang="de-CH" dirty="0"/>
          </a:p>
        </p:txBody>
      </p:sp>
      <p:sp>
        <p:nvSpPr>
          <p:cNvPr id="4" name="Textplatzhalter 3"/>
          <p:cNvSpPr>
            <a:spLocks noGrp="1"/>
          </p:cNvSpPr>
          <p:nvPr>
            <p:ph type="body" sz="half" idx="2"/>
          </p:nvPr>
        </p:nvSpPr>
        <p:spPr/>
        <p:txBody>
          <a:bodyPr/>
          <a:lstStyle/>
          <a:p>
            <a:r>
              <a:rPr lang="de-CH" dirty="0" smtClean="0"/>
              <a:t>UN INGEGNERE, ELABORATORE DI DATI, RUMENO</a:t>
            </a:r>
          </a:p>
          <a:p>
            <a:r>
              <a:rPr lang="en-US" dirty="0" smtClean="0"/>
              <a:t>Non mi </a:t>
            </a:r>
            <a:r>
              <a:rPr lang="en-US" dirty="0" err="1" smtClean="0"/>
              <a:t>interessava</a:t>
            </a:r>
            <a:r>
              <a:rPr lang="en-US" dirty="0" smtClean="0"/>
              <a:t> venire in </a:t>
            </a:r>
            <a:r>
              <a:rPr lang="en-US" dirty="0" err="1" smtClean="0"/>
              <a:t>Francia</a:t>
            </a:r>
            <a:r>
              <a:rPr lang="en-US" dirty="0" smtClean="0"/>
              <a:t> </a:t>
            </a:r>
            <a:r>
              <a:rPr lang="en-US" dirty="0"/>
              <a:t>... </a:t>
            </a:r>
            <a:r>
              <a:rPr lang="en-US" dirty="0" smtClean="0"/>
              <a:t>Ma era </a:t>
            </a:r>
            <a:r>
              <a:rPr lang="en-US" dirty="0" err="1" smtClean="0"/>
              <a:t>l’unica</a:t>
            </a:r>
            <a:r>
              <a:rPr lang="en-US" dirty="0" smtClean="0"/>
              <a:t> </a:t>
            </a:r>
            <a:r>
              <a:rPr lang="en-US" dirty="0" err="1" smtClean="0"/>
              <a:t>possibilità</a:t>
            </a:r>
            <a:r>
              <a:rPr lang="en-US" dirty="0" smtClean="0"/>
              <a:t> </a:t>
            </a:r>
            <a:r>
              <a:rPr lang="en-US" dirty="0" err="1" smtClean="0"/>
              <a:t>che</a:t>
            </a:r>
            <a:r>
              <a:rPr lang="en-US" dirty="0" smtClean="0"/>
              <a:t> </a:t>
            </a:r>
            <a:r>
              <a:rPr lang="en-US" dirty="0" err="1" smtClean="0"/>
              <a:t>avevo</a:t>
            </a:r>
            <a:r>
              <a:rPr lang="en-US" dirty="0" smtClean="0"/>
              <a:t> </a:t>
            </a:r>
            <a:r>
              <a:rPr lang="en-US" dirty="0" err="1" smtClean="0"/>
              <a:t>di</a:t>
            </a:r>
            <a:r>
              <a:rPr lang="en-US" dirty="0" smtClean="0"/>
              <a:t> </a:t>
            </a:r>
            <a:r>
              <a:rPr lang="en-US" dirty="0" err="1" smtClean="0"/>
              <a:t>scappare</a:t>
            </a:r>
            <a:r>
              <a:rPr lang="en-US" dirty="0" smtClean="0"/>
              <a:t> </a:t>
            </a:r>
            <a:r>
              <a:rPr lang="en-US" dirty="0" err="1" smtClean="0"/>
              <a:t>dal</a:t>
            </a:r>
            <a:r>
              <a:rPr lang="en-US" dirty="0" smtClean="0"/>
              <a:t> </a:t>
            </a:r>
            <a:r>
              <a:rPr lang="en-US" dirty="0" err="1" smtClean="0"/>
              <a:t>mio</a:t>
            </a:r>
            <a:r>
              <a:rPr lang="en-US" dirty="0" smtClean="0"/>
              <a:t> </a:t>
            </a:r>
            <a:r>
              <a:rPr lang="en-US" dirty="0" err="1" smtClean="0"/>
              <a:t>paese</a:t>
            </a:r>
            <a:r>
              <a:rPr lang="en-US" dirty="0" smtClean="0"/>
              <a:t>. </a:t>
            </a:r>
            <a:r>
              <a:rPr lang="en-US" dirty="0" err="1" smtClean="0"/>
              <a:t>Inizialmente</a:t>
            </a:r>
            <a:r>
              <a:rPr lang="en-US" dirty="0" smtClean="0"/>
              <a:t>, </a:t>
            </a:r>
            <a:r>
              <a:rPr lang="en-US" dirty="0" err="1" smtClean="0"/>
              <a:t>volevo</a:t>
            </a:r>
            <a:r>
              <a:rPr lang="en-US" dirty="0" smtClean="0"/>
              <a:t> </a:t>
            </a:r>
            <a:r>
              <a:rPr lang="en-US" dirty="0" err="1" smtClean="0"/>
              <a:t>andare</a:t>
            </a:r>
            <a:r>
              <a:rPr lang="en-US" dirty="0" smtClean="0"/>
              <a:t> in </a:t>
            </a:r>
            <a:r>
              <a:rPr lang="en-US" dirty="0" err="1" smtClean="0"/>
              <a:t>Svezia</a:t>
            </a:r>
            <a:r>
              <a:rPr lang="en-US" dirty="0" smtClean="0"/>
              <a:t> o in </a:t>
            </a:r>
            <a:r>
              <a:rPr lang="en-US" dirty="0" err="1" smtClean="0"/>
              <a:t>Norvegia</a:t>
            </a:r>
            <a:r>
              <a:rPr lang="en-US" dirty="0" smtClean="0"/>
              <a:t> ma non ha </a:t>
            </a:r>
            <a:r>
              <a:rPr lang="en-US" dirty="0" err="1" smtClean="0"/>
              <a:t>funzionato</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7</a:t>
            </a:fld>
            <a:endParaRPr lang="en-US" dirty="0"/>
          </a:p>
        </p:txBody>
      </p:sp>
      <p:sp>
        <p:nvSpPr>
          <p:cNvPr id="6" name="Textfeld 5"/>
          <p:cNvSpPr txBox="1"/>
          <p:nvPr/>
        </p:nvSpPr>
        <p:spPr>
          <a:xfrm>
            <a:off x="1848016" y="6417025"/>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560" y="4342392"/>
            <a:ext cx="2619375" cy="1743075"/>
          </a:xfrm>
          <a:prstGeom prst="rect">
            <a:avLst/>
          </a:prstGeom>
        </p:spPr>
      </p:pic>
      <p:pic>
        <p:nvPicPr>
          <p:cNvPr id="9"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1"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280692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9860" y="819045"/>
            <a:ext cx="4389120" cy="1737360"/>
          </a:xfrm>
        </p:spPr>
        <p:txBody>
          <a:bodyPr/>
          <a:lstStyle/>
          <a:p>
            <a:r>
              <a:rPr lang="de-CH" dirty="0" err="1" smtClean="0"/>
              <a:t>Caso</a:t>
            </a:r>
            <a:r>
              <a:rPr lang="de-CH" dirty="0" smtClean="0"/>
              <a:t> </a:t>
            </a:r>
            <a:r>
              <a:rPr lang="de-CH" dirty="0" err="1" smtClean="0"/>
              <a:t>studio</a:t>
            </a:r>
            <a:endParaRPr lang="de-CH" dirty="0"/>
          </a:p>
        </p:txBody>
      </p:sp>
      <p:sp>
        <p:nvSpPr>
          <p:cNvPr id="3" name="Inhaltsplatzhalter 2"/>
          <p:cNvSpPr>
            <a:spLocks noGrp="1"/>
          </p:cNvSpPr>
          <p:nvPr>
            <p:ph idx="1"/>
          </p:nvPr>
        </p:nvSpPr>
        <p:spPr>
          <a:xfrm>
            <a:off x="5809268" y="1518096"/>
            <a:ext cx="5678424" cy="4437197"/>
          </a:xfrm>
        </p:spPr>
        <p:txBody>
          <a:bodyPr>
            <a:normAutofit/>
          </a:bodyPr>
          <a:lstStyle/>
          <a:p>
            <a:r>
              <a:rPr lang="en-US" dirty="0" err="1" smtClean="0"/>
              <a:t>Chiedevo</a:t>
            </a:r>
            <a:r>
              <a:rPr lang="en-US" dirty="0" smtClean="0"/>
              <a:t> </a:t>
            </a:r>
            <a:r>
              <a:rPr lang="en-US" dirty="0" err="1" smtClean="0"/>
              <a:t>spesso</a:t>
            </a:r>
            <a:r>
              <a:rPr lang="en-US" dirty="0" smtClean="0"/>
              <a:t> a </a:t>
            </a:r>
            <a:r>
              <a:rPr lang="en-US" dirty="0" err="1" smtClean="0"/>
              <a:t>mio</a:t>
            </a:r>
            <a:r>
              <a:rPr lang="en-US" dirty="0" smtClean="0"/>
              <a:t> </a:t>
            </a:r>
            <a:r>
              <a:rPr lang="en-US" dirty="0" err="1" smtClean="0"/>
              <a:t>marito</a:t>
            </a:r>
            <a:r>
              <a:rPr lang="en-US" dirty="0" smtClean="0"/>
              <a:t> </a:t>
            </a:r>
            <a:r>
              <a:rPr lang="en-US" dirty="0" err="1" smtClean="0"/>
              <a:t>di</a:t>
            </a:r>
            <a:r>
              <a:rPr lang="en-US" dirty="0" smtClean="0"/>
              <a:t> </a:t>
            </a:r>
            <a:r>
              <a:rPr lang="en-US" dirty="0" err="1" smtClean="0"/>
              <a:t>parlarmi</a:t>
            </a:r>
            <a:r>
              <a:rPr lang="en-US" dirty="0" smtClean="0"/>
              <a:t> in </a:t>
            </a:r>
            <a:r>
              <a:rPr lang="en-US" dirty="0" err="1" smtClean="0"/>
              <a:t>francese</a:t>
            </a:r>
            <a:r>
              <a:rPr lang="en-US" dirty="0" smtClean="0"/>
              <a:t> </a:t>
            </a:r>
            <a:r>
              <a:rPr lang="en-US" dirty="0" err="1" smtClean="0"/>
              <a:t>così</a:t>
            </a:r>
            <a:r>
              <a:rPr lang="en-US" dirty="0" smtClean="0"/>
              <a:t> </a:t>
            </a:r>
            <a:r>
              <a:rPr lang="en-US" dirty="0" err="1" smtClean="0"/>
              <a:t>che</a:t>
            </a:r>
            <a:r>
              <a:rPr lang="en-US" dirty="0" smtClean="0"/>
              <a:t> </a:t>
            </a:r>
            <a:r>
              <a:rPr lang="en-US" dirty="0" err="1" smtClean="0"/>
              <a:t>io</a:t>
            </a:r>
            <a:r>
              <a:rPr lang="en-US" dirty="0" smtClean="0"/>
              <a:t> </a:t>
            </a:r>
            <a:r>
              <a:rPr lang="en-US" dirty="0" err="1" smtClean="0"/>
              <a:t>potessi</a:t>
            </a:r>
            <a:r>
              <a:rPr lang="en-US" dirty="0" smtClean="0"/>
              <a:t> </a:t>
            </a:r>
            <a:r>
              <a:rPr lang="en-US" dirty="0" err="1" smtClean="0"/>
              <a:t>imparare</a:t>
            </a:r>
            <a:r>
              <a:rPr lang="en-US" dirty="0" smtClean="0"/>
              <a:t> la lingua </a:t>
            </a:r>
            <a:r>
              <a:rPr lang="en-US" dirty="0"/>
              <a:t>... </a:t>
            </a:r>
            <a:r>
              <a:rPr lang="en-US" dirty="0" err="1" smtClean="0"/>
              <a:t>Guardavo</a:t>
            </a:r>
            <a:r>
              <a:rPr lang="en-US" dirty="0" smtClean="0"/>
              <a:t> la </a:t>
            </a:r>
            <a:r>
              <a:rPr lang="en-US" dirty="0" err="1" smtClean="0"/>
              <a:t>tv</a:t>
            </a:r>
            <a:r>
              <a:rPr lang="en-US" dirty="0" smtClean="0"/>
              <a:t> e </a:t>
            </a:r>
            <a:r>
              <a:rPr lang="en-US" dirty="0" err="1" smtClean="0"/>
              <a:t>ascoltavo</a:t>
            </a:r>
            <a:r>
              <a:rPr lang="en-US" dirty="0" smtClean="0"/>
              <a:t> la radio in </a:t>
            </a:r>
            <a:r>
              <a:rPr lang="en-US" dirty="0" err="1" smtClean="0"/>
              <a:t>Francese</a:t>
            </a:r>
            <a:r>
              <a:rPr lang="en-US" dirty="0" smtClean="0"/>
              <a:t> </a:t>
            </a:r>
            <a:r>
              <a:rPr lang="en-US" dirty="0"/>
              <a:t>... </a:t>
            </a:r>
            <a:r>
              <a:rPr lang="en-US" dirty="0" err="1" smtClean="0"/>
              <a:t>Ero</a:t>
            </a:r>
            <a:r>
              <a:rPr lang="en-US" dirty="0" smtClean="0"/>
              <a:t> </a:t>
            </a:r>
            <a:r>
              <a:rPr lang="en-US" dirty="0" err="1" smtClean="0"/>
              <a:t>pronta</a:t>
            </a:r>
            <a:r>
              <a:rPr lang="en-US" dirty="0" smtClean="0"/>
              <a:t> a fare </a:t>
            </a:r>
            <a:r>
              <a:rPr lang="en-US" dirty="0" err="1" smtClean="0"/>
              <a:t>tutto</a:t>
            </a:r>
            <a:r>
              <a:rPr lang="en-US" dirty="0" smtClean="0"/>
              <a:t> </a:t>
            </a:r>
            <a:r>
              <a:rPr lang="en-US" dirty="0" err="1" smtClean="0"/>
              <a:t>il</a:t>
            </a:r>
            <a:r>
              <a:rPr lang="en-US" dirty="0" smtClean="0"/>
              <a:t> </a:t>
            </a:r>
            <a:r>
              <a:rPr lang="en-US" dirty="0" err="1" smtClean="0"/>
              <a:t>necessario</a:t>
            </a:r>
            <a:r>
              <a:rPr lang="en-US" dirty="0" smtClean="0"/>
              <a:t> per </a:t>
            </a:r>
            <a:r>
              <a:rPr lang="en-US" dirty="0" err="1" smtClean="0"/>
              <a:t>imparare</a:t>
            </a:r>
            <a:r>
              <a:rPr lang="en-US" dirty="0" smtClean="0"/>
              <a:t> a </a:t>
            </a:r>
            <a:r>
              <a:rPr lang="en-US" dirty="0" err="1" smtClean="0"/>
              <a:t>comunicare</a:t>
            </a:r>
            <a:r>
              <a:rPr lang="en-US" dirty="0" smtClean="0"/>
              <a:t> con </a:t>
            </a:r>
            <a:r>
              <a:rPr lang="en-US" dirty="0" err="1" smtClean="0"/>
              <a:t>i</a:t>
            </a:r>
            <a:r>
              <a:rPr lang="en-US" dirty="0" smtClean="0"/>
              <a:t> </a:t>
            </a:r>
            <a:r>
              <a:rPr lang="en-US" dirty="0" err="1" smtClean="0"/>
              <a:t>francesi</a:t>
            </a:r>
            <a:r>
              <a:rPr lang="en-US" dirty="0" smtClean="0"/>
              <a:t> </a:t>
            </a:r>
            <a:r>
              <a:rPr lang="en-US" dirty="0"/>
              <a:t>... </a:t>
            </a:r>
            <a:r>
              <a:rPr lang="en-US" dirty="0" smtClean="0"/>
              <a:t>a </a:t>
            </a:r>
            <a:r>
              <a:rPr lang="en-US" dirty="0" err="1" smtClean="0"/>
              <a:t>lavoro</a:t>
            </a:r>
            <a:r>
              <a:rPr lang="en-US" dirty="0" smtClean="0"/>
              <a:t> </a:t>
            </a:r>
            <a:r>
              <a:rPr lang="en-US" dirty="0"/>
              <a:t>... </a:t>
            </a:r>
            <a:r>
              <a:rPr lang="en-US" dirty="0" smtClean="0"/>
              <a:t>Ho </a:t>
            </a:r>
            <a:r>
              <a:rPr lang="en-US" dirty="0" err="1" smtClean="0"/>
              <a:t>comprato</a:t>
            </a:r>
            <a:r>
              <a:rPr lang="en-US" dirty="0" smtClean="0"/>
              <a:t> </a:t>
            </a:r>
            <a:r>
              <a:rPr lang="en-US" dirty="0" err="1" smtClean="0"/>
              <a:t>libri</a:t>
            </a:r>
            <a:r>
              <a:rPr lang="en-US" dirty="0" smtClean="0"/>
              <a:t> </a:t>
            </a:r>
            <a:r>
              <a:rPr lang="en-US" dirty="0" err="1" smtClean="0"/>
              <a:t>di</a:t>
            </a:r>
            <a:r>
              <a:rPr lang="en-US" dirty="0" smtClean="0"/>
              <a:t> </a:t>
            </a:r>
            <a:r>
              <a:rPr lang="en-US" dirty="0" err="1" smtClean="0"/>
              <a:t>cucina</a:t>
            </a:r>
            <a:r>
              <a:rPr lang="en-US" dirty="0" smtClean="0"/>
              <a:t> per </a:t>
            </a:r>
            <a:r>
              <a:rPr lang="en-US" dirty="0" err="1" smtClean="0"/>
              <a:t>imparare</a:t>
            </a:r>
            <a:r>
              <a:rPr lang="en-US" dirty="0" smtClean="0"/>
              <a:t> la </a:t>
            </a:r>
            <a:r>
              <a:rPr lang="en-US" dirty="0" err="1" smtClean="0"/>
              <a:t>cucina</a:t>
            </a:r>
            <a:r>
              <a:rPr lang="en-US" dirty="0" smtClean="0"/>
              <a:t> </a:t>
            </a:r>
            <a:r>
              <a:rPr lang="en-US" dirty="0" err="1" smtClean="0"/>
              <a:t>francese</a:t>
            </a:r>
            <a:r>
              <a:rPr lang="en-US" dirty="0" smtClean="0"/>
              <a:t> </a:t>
            </a:r>
            <a:r>
              <a:rPr lang="en-US" dirty="0"/>
              <a:t>. . . </a:t>
            </a:r>
            <a:r>
              <a:rPr lang="en-US" dirty="0" err="1" smtClean="0"/>
              <a:t>L’arte</a:t>
            </a:r>
            <a:r>
              <a:rPr lang="en-US" dirty="0" smtClean="0"/>
              <a:t> </a:t>
            </a:r>
            <a:r>
              <a:rPr lang="en-US" dirty="0" err="1" smtClean="0"/>
              <a:t>culinaria</a:t>
            </a:r>
            <a:r>
              <a:rPr lang="en-US" dirty="0" smtClean="0"/>
              <a:t> è </a:t>
            </a:r>
            <a:r>
              <a:rPr lang="en-US" dirty="0" err="1" smtClean="0"/>
              <a:t>importante</a:t>
            </a:r>
            <a:r>
              <a:rPr lang="en-US" dirty="0" smtClean="0"/>
              <a:t> in </a:t>
            </a:r>
            <a:r>
              <a:rPr lang="en-US" dirty="0" err="1" smtClean="0"/>
              <a:t>Francia</a:t>
            </a:r>
            <a:r>
              <a:rPr lang="en-US" dirty="0" smtClean="0"/>
              <a:t> </a:t>
            </a:r>
            <a:r>
              <a:rPr lang="en-US" dirty="0"/>
              <a:t>... </a:t>
            </a:r>
            <a:r>
              <a:rPr lang="en-US" dirty="0" smtClean="0"/>
              <a:t>Mi </a:t>
            </a:r>
            <a:r>
              <a:rPr lang="en-US" dirty="0" err="1" smtClean="0"/>
              <a:t>sono</a:t>
            </a:r>
            <a:r>
              <a:rPr lang="en-US" dirty="0" smtClean="0"/>
              <a:t> </a:t>
            </a:r>
            <a:r>
              <a:rPr lang="en-US" dirty="0" err="1" smtClean="0"/>
              <a:t>anche</a:t>
            </a:r>
            <a:r>
              <a:rPr lang="en-US" dirty="0" smtClean="0"/>
              <a:t> </a:t>
            </a:r>
            <a:r>
              <a:rPr lang="en-US" dirty="0" err="1" smtClean="0"/>
              <a:t>iscritta</a:t>
            </a:r>
            <a:r>
              <a:rPr lang="en-US" dirty="0" smtClean="0"/>
              <a:t> ad un </a:t>
            </a:r>
            <a:r>
              <a:rPr lang="en-US" dirty="0" err="1" smtClean="0"/>
              <a:t>corso</a:t>
            </a:r>
            <a:r>
              <a:rPr lang="en-US" dirty="0" smtClean="0"/>
              <a:t> </a:t>
            </a:r>
            <a:r>
              <a:rPr lang="en-US" dirty="0" err="1" smtClean="0"/>
              <a:t>di</a:t>
            </a:r>
            <a:r>
              <a:rPr lang="en-US" dirty="0" smtClean="0"/>
              <a:t> </a:t>
            </a:r>
            <a:r>
              <a:rPr lang="en-US" dirty="0" err="1" smtClean="0"/>
              <a:t>cucina</a:t>
            </a:r>
            <a:r>
              <a:rPr lang="en-US" dirty="0" smtClean="0"/>
              <a:t> </a:t>
            </a:r>
            <a:r>
              <a:rPr lang="en-US" dirty="0"/>
              <a:t>... </a:t>
            </a:r>
            <a:r>
              <a:rPr lang="en-US" dirty="0" smtClean="0"/>
              <a:t>Era </a:t>
            </a:r>
            <a:r>
              <a:rPr lang="en-US" dirty="0" err="1" smtClean="0"/>
              <a:t>anche</a:t>
            </a:r>
            <a:r>
              <a:rPr lang="en-US" dirty="0" smtClean="0"/>
              <a:t> un </a:t>
            </a:r>
            <a:r>
              <a:rPr lang="en-US" dirty="0" err="1" smtClean="0"/>
              <a:t>modo</a:t>
            </a:r>
            <a:r>
              <a:rPr lang="en-US" dirty="0" smtClean="0"/>
              <a:t> per </a:t>
            </a:r>
            <a:r>
              <a:rPr lang="en-US" dirty="0" err="1" smtClean="0"/>
              <a:t>conoscere</a:t>
            </a:r>
            <a:r>
              <a:rPr lang="en-US" dirty="0" smtClean="0"/>
              <a:t> </a:t>
            </a:r>
            <a:r>
              <a:rPr lang="en-US" dirty="0" err="1" smtClean="0"/>
              <a:t>velocemente</a:t>
            </a:r>
            <a:r>
              <a:rPr lang="en-US" dirty="0" smtClean="0"/>
              <a:t> </a:t>
            </a:r>
            <a:r>
              <a:rPr lang="en-US" dirty="0" err="1" smtClean="0"/>
              <a:t>delle</a:t>
            </a:r>
            <a:r>
              <a:rPr lang="en-US" dirty="0" smtClean="0"/>
              <a:t> </a:t>
            </a:r>
            <a:r>
              <a:rPr lang="en-US" dirty="0" err="1" smtClean="0"/>
              <a:t>persone</a:t>
            </a:r>
            <a:r>
              <a:rPr lang="en-US" dirty="0" smtClean="0"/>
              <a:t> in </a:t>
            </a:r>
            <a:r>
              <a:rPr lang="en-US" dirty="0" err="1" smtClean="0"/>
              <a:t>Francia</a:t>
            </a:r>
            <a:r>
              <a:rPr lang="en-US" dirty="0" smtClean="0"/>
              <a:t> … e fare </a:t>
            </a:r>
            <a:r>
              <a:rPr lang="en-US" dirty="0" err="1" smtClean="0"/>
              <a:t>amicizia</a:t>
            </a:r>
            <a:r>
              <a:rPr lang="en-US" dirty="0" smtClean="0"/>
              <a:t> </a:t>
            </a:r>
            <a:r>
              <a:rPr lang="en-US" dirty="0"/>
              <a:t>... </a:t>
            </a:r>
            <a:endParaRPr lang="de-CH" dirty="0"/>
          </a:p>
        </p:txBody>
      </p:sp>
      <p:sp>
        <p:nvSpPr>
          <p:cNvPr id="4" name="Textplatzhalter 3"/>
          <p:cNvSpPr>
            <a:spLocks noGrp="1"/>
          </p:cNvSpPr>
          <p:nvPr>
            <p:ph type="body" sz="half" idx="2"/>
          </p:nvPr>
        </p:nvSpPr>
        <p:spPr/>
        <p:txBody>
          <a:bodyPr/>
          <a:lstStyle/>
          <a:p>
            <a:r>
              <a:rPr lang="de-CH" dirty="0" smtClean="0"/>
              <a:t>UN </a:t>
            </a:r>
            <a:r>
              <a:rPr lang="de-CH" dirty="0" err="1" smtClean="0"/>
              <a:t>REVISORE</a:t>
            </a:r>
            <a:r>
              <a:rPr lang="de-CH" dirty="0" smtClean="0"/>
              <a:t> </a:t>
            </a:r>
            <a:r>
              <a:rPr lang="de-CH" dirty="0" err="1" smtClean="0"/>
              <a:t>CONTABILE</a:t>
            </a:r>
            <a:r>
              <a:rPr lang="de-CH" dirty="0" smtClean="0"/>
              <a:t> </a:t>
            </a:r>
            <a:r>
              <a:rPr lang="de-CH" dirty="0" err="1" smtClean="0"/>
              <a:t>MESSICANO</a:t>
            </a:r>
            <a:endParaRPr lang="de-CH" dirty="0" smtClean="0"/>
          </a:p>
          <a:p>
            <a:r>
              <a:rPr lang="en-US" dirty="0" smtClean="0"/>
              <a:t>Io </a:t>
            </a:r>
            <a:r>
              <a:rPr lang="en-US" dirty="0" err="1" smtClean="0"/>
              <a:t>volevo</a:t>
            </a:r>
            <a:r>
              <a:rPr lang="en-US" dirty="0" smtClean="0"/>
              <a:t> venire in </a:t>
            </a:r>
            <a:r>
              <a:rPr lang="en-US" dirty="0" err="1" smtClean="0"/>
              <a:t>Francia</a:t>
            </a:r>
            <a:r>
              <a:rPr lang="en-US" dirty="0" smtClean="0"/>
              <a:t> </a:t>
            </a:r>
            <a:r>
              <a:rPr lang="en-US" dirty="0"/>
              <a:t>... </a:t>
            </a:r>
            <a:r>
              <a:rPr lang="en-US" dirty="0" err="1" smtClean="0"/>
              <a:t>Pensavo</a:t>
            </a:r>
            <a:r>
              <a:rPr lang="en-US" dirty="0" smtClean="0"/>
              <a:t> </a:t>
            </a:r>
            <a:r>
              <a:rPr lang="en-US" dirty="0" err="1" smtClean="0"/>
              <a:t>che</a:t>
            </a:r>
            <a:r>
              <a:rPr lang="en-US" dirty="0" smtClean="0"/>
              <a:t> </a:t>
            </a:r>
            <a:r>
              <a:rPr lang="en-US" dirty="0" err="1" smtClean="0"/>
              <a:t>sarebbe</a:t>
            </a:r>
            <a:r>
              <a:rPr lang="en-US" dirty="0" smtClean="0"/>
              <a:t> </a:t>
            </a:r>
            <a:r>
              <a:rPr lang="en-US" dirty="0" err="1" smtClean="0"/>
              <a:t>stata</a:t>
            </a:r>
            <a:r>
              <a:rPr lang="en-US" dirty="0" smtClean="0"/>
              <a:t> </a:t>
            </a:r>
            <a:r>
              <a:rPr lang="en-US" dirty="0" err="1" smtClean="0"/>
              <a:t>una</a:t>
            </a:r>
            <a:r>
              <a:rPr lang="en-US" dirty="0" smtClean="0"/>
              <a:t> </a:t>
            </a:r>
            <a:r>
              <a:rPr lang="en-US" dirty="0" err="1" smtClean="0"/>
              <a:t>bella</a:t>
            </a:r>
            <a:r>
              <a:rPr lang="en-US" dirty="0" smtClean="0"/>
              <a:t> </a:t>
            </a:r>
            <a:r>
              <a:rPr lang="en-US" dirty="0" err="1" smtClean="0"/>
              <a:t>esperienza</a:t>
            </a:r>
            <a:r>
              <a:rPr lang="en-US" dirty="0" smtClean="0"/>
              <a:t> </a:t>
            </a:r>
            <a:r>
              <a:rPr lang="en-US" dirty="0"/>
              <a:t>... </a:t>
            </a:r>
            <a:r>
              <a:rPr lang="en-US" dirty="0" err="1" smtClean="0"/>
              <a:t>Volevo</a:t>
            </a:r>
            <a:r>
              <a:rPr lang="en-US" dirty="0" smtClean="0"/>
              <a:t> </a:t>
            </a:r>
            <a:r>
              <a:rPr lang="en-US" dirty="0" err="1" smtClean="0"/>
              <a:t>conoscere</a:t>
            </a:r>
            <a:r>
              <a:rPr lang="en-US" dirty="0" smtClean="0"/>
              <a:t> </a:t>
            </a:r>
            <a:r>
              <a:rPr lang="en-US" dirty="0" err="1" smtClean="0"/>
              <a:t>persone</a:t>
            </a:r>
            <a:r>
              <a:rPr lang="en-US" dirty="0" smtClean="0"/>
              <a:t> </a:t>
            </a:r>
            <a:r>
              <a:rPr lang="en-US" dirty="0" err="1" smtClean="0"/>
              <a:t>francese</a:t>
            </a:r>
            <a:r>
              <a:rPr lang="en-US" dirty="0" smtClean="0"/>
              <a:t> per </a:t>
            </a:r>
            <a:r>
              <a:rPr lang="en-US" dirty="0" err="1" smtClean="0"/>
              <a:t>capire</a:t>
            </a:r>
            <a:r>
              <a:rPr lang="en-US" dirty="0" smtClean="0"/>
              <a:t> </a:t>
            </a:r>
            <a:r>
              <a:rPr lang="en-US" dirty="0" err="1" smtClean="0"/>
              <a:t>meglio</a:t>
            </a:r>
            <a:r>
              <a:rPr lang="en-US" dirty="0" smtClean="0"/>
              <a:t> la </a:t>
            </a:r>
            <a:r>
              <a:rPr lang="en-US" dirty="0" err="1" smtClean="0"/>
              <a:t>cultura</a:t>
            </a:r>
            <a:r>
              <a:rPr lang="en-US" dirty="0" smtClean="0"/>
              <a:t> e le </a:t>
            </a:r>
            <a:r>
              <a:rPr lang="en-US" dirty="0" err="1" smtClean="0"/>
              <a:t>usanze</a:t>
            </a:r>
            <a:r>
              <a:rPr lang="en-US" dirty="0" smtClean="0"/>
              <a:t> del </a:t>
            </a:r>
            <a:r>
              <a:rPr lang="en-US" dirty="0" err="1" smtClean="0"/>
              <a:t>paese</a:t>
            </a:r>
            <a:r>
              <a:rPr lang="en-US" dirty="0" smtClean="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8</a:t>
            </a:fld>
            <a:endParaRPr lang="en-US" dirty="0"/>
          </a:p>
        </p:txBody>
      </p:sp>
      <p:sp>
        <p:nvSpPr>
          <p:cNvPr id="6" name="Textfeld 5"/>
          <p:cNvSpPr txBox="1"/>
          <p:nvPr/>
        </p:nvSpPr>
        <p:spPr>
          <a:xfrm>
            <a:off x="1781376" y="6313469"/>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53" y="4238625"/>
            <a:ext cx="2828925" cy="1619250"/>
          </a:xfrm>
          <a:prstGeom prst="rect">
            <a:avLst/>
          </a:prstGeom>
        </p:spPr>
      </p:pic>
      <p:pic>
        <p:nvPicPr>
          <p:cNvPr id="8"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9"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0"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34856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8738" y="907752"/>
            <a:ext cx="4389120" cy="1737360"/>
          </a:xfrm>
        </p:spPr>
        <p:txBody>
          <a:bodyPr/>
          <a:lstStyle/>
          <a:p>
            <a:r>
              <a:rPr lang="de-CH" dirty="0" err="1" smtClean="0"/>
              <a:t>CasO</a:t>
            </a:r>
            <a:r>
              <a:rPr lang="de-CH" dirty="0" smtClean="0"/>
              <a:t> </a:t>
            </a:r>
            <a:r>
              <a:rPr lang="de-CH" dirty="0" err="1" smtClean="0"/>
              <a:t>studio</a:t>
            </a:r>
            <a:endParaRPr lang="de-CH" dirty="0"/>
          </a:p>
        </p:txBody>
      </p:sp>
      <p:sp>
        <p:nvSpPr>
          <p:cNvPr id="3" name="Inhaltsplatzhalter 2"/>
          <p:cNvSpPr>
            <a:spLocks noGrp="1"/>
          </p:cNvSpPr>
          <p:nvPr>
            <p:ph idx="1"/>
          </p:nvPr>
        </p:nvSpPr>
        <p:spPr>
          <a:xfrm>
            <a:off x="5648918" y="1453095"/>
            <a:ext cx="6052921" cy="4781924"/>
          </a:xfrm>
        </p:spPr>
        <p:txBody>
          <a:bodyPr>
            <a:normAutofit/>
          </a:bodyPr>
          <a:lstStyle/>
          <a:p>
            <a:r>
              <a:rPr lang="en-US" dirty="0" smtClean="0"/>
              <a:t>In </a:t>
            </a:r>
            <a:r>
              <a:rPr lang="en-US" dirty="0" err="1" smtClean="0"/>
              <a:t>azienda</a:t>
            </a:r>
            <a:r>
              <a:rPr lang="en-US" dirty="0" smtClean="0"/>
              <a:t> </a:t>
            </a:r>
            <a:r>
              <a:rPr lang="en-US" dirty="0"/>
              <a:t>. . . </a:t>
            </a:r>
            <a:r>
              <a:rPr lang="en-US" dirty="0" smtClean="0"/>
              <a:t>mi </a:t>
            </a:r>
            <a:r>
              <a:rPr lang="en-US" dirty="0" err="1" smtClean="0"/>
              <a:t>hanno</a:t>
            </a:r>
            <a:r>
              <a:rPr lang="en-US" dirty="0" smtClean="0"/>
              <a:t> </a:t>
            </a:r>
            <a:r>
              <a:rPr lang="en-US" dirty="0" err="1" smtClean="0"/>
              <a:t>accompagnato</a:t>
            </a:r>
            <a:r>
              <a:rPr lang="en-US" dirty="0" smtClean="0"/>
              <a:t> </a:t>
            </a:r>
            <a:r>
              <a:rPr lang="en-US" dirty="0" err="1" smtClean="0"/>
              <a:t>mentre</a:t>
            </a:r>
            <a:r>
              <a:rPr lang="en-US" dirty="0" smtClean="0"/>
              <a:t> </a:t>
            </a:r>
            <a:r>
              <a:rPr lang="en-US" dirty="0" err="1" smtClean="0"/>
              <a:t>cercavo</a:t>
            </a:r>
            <a:r>
              <a:rPr lang="en-US" dirty="0" smtClean="0"/>
              <a:t> un </a:t>
            </a:r>
            <a:r>
              <a:rPr lang="en-US" dirty="0" err="1" smtClean="0"/>
              <a:t>appartamento</a:t>
            </a:r>
            <a:r>
              <a:rPr lang="en-US" dirty="0" smtClean="0"/>
              <a:t> e mi </a:t>
            </a:r>
            <a:r>
              <a:rPr lang="en-US" dirty="0" err="1" smtClean="0"/>
              <a:t>hanno</a:t>
            </a:r>
            <a:r>
              <a:rPr lang="en-US" dirty="0" smtClean="0"/>
              <a:t> </a:t>
            </a:r>
            <a:r>
              <a:rPr lang="en-US" dirty="0" err="1" smtClean="0"/>
              <a:t>aiutato</a:t>
            </a:r>
            <a:r>
              <a:rPr lang="en-US" dirty="0" smtClean="0"/>
              <a:t> a </a:t>
            </a:r>
            <a:r>
              <a:rPr lang="en-US" dirty="0" err="1" smtClean="0"/>
              <a:t>stabilire</a:t>
            </a:r>
            <a:r>
              <a:rPr lang="en-US" dirty="0" smtClean="0"/>
              <a:t> un </a:t>
            </a:r>
            <a:r>
              <a:rPr lang="en-US" dirty="0" err="1" smtClean="0"/>
              <a:t>buon</a:t>
            </a:r>
            <a:r>
              <a:rPr lang="en-US" dirty="0" smtClean="0"/>
              <a:t> </a:t>
            </a:r>
            <a:r>
              <a:rPr lang="en-US" dirty="0" err="1" smtClean="0"/>
              <a:t>rapporto</a:t>
            </a:r>
            <a:r>
              <a:rPr lang="en-US" dirty="0" smtClean="0"/>
              <a:t> con </a:t>
            </a:r>
            <a:r>
              <a:rPr lang="en-US" dirty="0" err="1" smtClean="0"/>
              <a:t>i</a:t>
            </a:r>
            <a:r>
              <a:rPr lang="en-US" dirty="0" smtClean="0"/>
              <a:t> </a:t>
            </a:r>
            <a:r>
              <a:rPr lang="en-US" dirty="0" err="1" smtClean="0"/>
              <a:t>proprietari</a:t>
            </a:r>
            <a:r>
              <a:rPr lang="en-US" dirty="0" smtClean="0"/>
              <a:t> </a:t>
            </a:r>
            <a:r>
              <a:rPr lang="en-US" dirty="0" err="1" smtClean="0"/>
              <a:t>di</a:t>
            </a:r>
            <a:r>
              <a:rPr lang="en-US" dirty="0" smtClean="0"/>
              <a:t> casa … </a:t>
            </a:r>
            <a:r>
              <a:rPr lang="en-US" dirty="0" err="1" smtClean="0"/>
              <a:t>quando</a:t>
            </a:r>
            <a:r>
              <a:rPr lang="en-US" dirty="0" smtClean="0"/>
              <a:t> </a:t>
            </a:r>
            <a:r>
              <a:rPr lang="en-US" dirty="0" err="1" smtClean="0"/>
              <a:t>sono</a:t>
            </a:r>
            <a:r>
              <a:rPr lang="en-US" dirty="0" smtClean="0"/>
              <a:t> </a:t>
            </a:r>
            <a:r>
              <a:rPr lang="en-US" dirty="0" err="1" smtClean="0"/>
              <a:t>arrivato</a:t>
            </a:r>
            <a:r>
              <a:rPr lang="en-US" dirty="0" smtClean="0"/>
              <a:t> ho </a:t>
            </a:r>
            <a:r>
              <a:rPr lang="en-US" dirty="0" err="1" smtClean="0"/>
              <a:t>ricevuto</a:t>
            </a:r>
            <a:r>
              <a:rPr lang="en-US" dirty="0" smtClean="0"/>
              <a:t> </a:t>
            </a:r>
            <a:r>
              <a:rPr lang="en-US" dirty="0" err="1" smtClean="0"/>
              <a:t>una</a:t>
            </a:r>
            <a:r>
              <a:rPr lang="en-US" dirty="0" smtClean="0"/>
              <a:t> </a:t>
            </a:r>
            <a:r>
              <a:rPr lang="en-US" dirty="0" err="1" smtClean="0"/>
              <a:t>formazione</a:t>
            </a:r>
            <a:r>
              <a:rPr lang="en-US" dirty="0" smtClean="0"/>
              <a:t> … mi </a:t>
            </a:r>
            <a:r>
              <a:rPr lang="en-US" dirty="0" err="1" smtClean="0"/>
              <a:t>hanno</a:t>
            </a:r>
            <a:r>
              <a:rPr lang="en-US" dirty="0" smtClean="0"/>
              <a:t> </a:t>
            </a:r>
            <a:r>
              <a:rPr lang="en-US" dirty="0" err="1" smtClean="0"/>
              <a:t>dato</a:t>
            </a:r>
            <a:r>
              <a:rPr lang="en-US" dirty="0" smtClean="0"/>
              <a:t> un </a:t>
            </a:r>
            <a:r>
              <a:rPr lang="en-US" dirty="0" err="1" smtClean="0"/>
              <a:t>sacco</a:t>
            </a:r>
            <a:r>
              <a:rPr lang="en-US" dirty="0" smtClean="0"/>
              <a:t> </a:t>
            </a:r>
            <a:r>
              <a:rPr lang="en-US" dirty="0" err="1" smtClean="0"/>
              <a:t>di</a:t>
            </a:r>
            <a:r>
              <a:rPr lang="en-US" dirty="0" smtClean="0"/>
              <a:t> </a:t>
            </a:r>
            <a:r>
              <a:rPr lang="en-US" dirty="0" err="1" smtClean="0"/>
              <a:t>informazioni</a:t>
            </a:r>
            <a:r>
              <a:rPr lang="en-US" dirty="0" smtClean="0"/>
              <a:t> </a:t>
            </a:r>
            <a:r>
              <a:rPr lang="en-US" dirty="0" err="1" smtClean="0"/>
              <a:t>che</a:t>
            </a:r>
            <a:r>
              <a:rPr lang="en-US" dirty="0" smtClean="0"/>
              <a:t> </a:t>
            </a:r>
            <a:r>
              <a:rPr lang="en-US" dirty="0" err="1" smtClean="0"/>
              <a:t>potrebbero</a:t>
            </a:r>
            <a:r>
              <a:rPr lang="en-US" dirty="0" smtClean="0"/>
              <a:t> non </a:t>
            </a:r>
            <a:r>
              <a:rPr lang="en-US" dirty="0" err="1" smtClean="0"/>
              <a:t>essere</a:t>
            </a:r>
            <a:r>
              <a:rPr lang="en-US" dirty="0" smtClean="0"/>
              <a:t> </a:t>
            </a:r>
            <a:r>
              <a:rPr lang="en-US" dirty="0" err="1" smtClean="0"/>
              <a:t>utili</a:t>
            </a:r>
            <a:r>
              <a:rPr lang="en-US" dirty="0" smtClean="0"/>
              <a:t> per la </a:t>
            </a:r>
            <a:r>
              <a:rPr lang="en-US" dirty="0" err="1" smtClean="0"/>
              <a:t>gente</a:t>
            </a:r>
            <a:r>
              <a:rPr lang="en-US" dirty="0" smtClean="0"/>
              <a:t> </a:t>
            </a:r>
            <a:r>
              <a:rPr lang="en-US" dirty="0" err="1" smtClean="0"/>
              <a:t>francese</a:t>
            </a:r>
            <a:r>
              <a:rPr lang="en-US" dirty="0" smtClean="0"/>
              <a:t> ma </a:t>
            </a:r>
            <a:r>
              <a:rPr lang="en-US" dirty="0" err="1" smtClean="0"/>
              <a:t>erano</a:t>
            </a:r>
            <a:r>
              <a:rPr lang="en-US" dirty="0" smtClean="0"/>
              <a:t> </a:t>
            </a:r>
            <a:r>
              <a:rPr lang="en-US" dirty="0" err="1" smtClean="0"/>
              <a:t>importanti</a:t>
            </a:r>
            <a:r>
              <a:rPr lang="en-US" dirty="0" smtClean="0"/>
              <a:t> per me … ho </a:t>
            </a:r>
            <a:r>
              <a:rPr lang="en-US" dirty="0" err="1" smtClean="0"/>
              <a:t>apprezzato</a:t>
            </a:r>
            <a:r>
              <a:rPr lang="en-US" dirty="0" smtClean="0"/>
              <a:t> molto </a:t>
            </a:r>
            <a:r>
              <a:rPr lang="en-US" dirty="0" err="1" smtClean="0"/>
              <a:t>questo</a:t>
            </a:r>
            <a:r>
              <a:rPr lang="en-US" dirty="0" smtClean="0"/>
              <a:t> </a:t>
            </a:r>
            <a:r>
              <a:rPr lang="en-US" dirty="0" err="1" smtClean="0"/>
              <a:t>aiuto</a:t>
            </a:r>
            <a:r>
              <a:rPr lang="en-US" dirty="0" smtClean="0"/>
              <a:t>… mi ha </a:t>
            </a:r>
            <a:r>
              <a:rPr lang="en-US" dirty="0" err="1" smtClean="0"/>
              <a:t>incoraggiato</a:t>
            </a:r>
            <a:r>
              <a:rPr lang="en-US" dirty="0" smtClean="0"/>
              <a:t> a </a:t>
            </a:r>
            <a:r>
              <a:rPr lang="en-US" dirty="0" err="1" smtClean="0"/>
              <a:t>socializzare</a:t>
            </a:r>
            <a:r>
              <a:rPr lang="en-US" dirty="0" smtClean="0"/>
              <a:t> con </a:t>
            </a:r>
            <a:r>
              <a:rPr lang="en-US" dirty="0" err="1" smtClean="0"/>
              <a:t>i</a:t>
            </a:r>
            <a:r>
              <a:rPr lang="en-US" dirty="0" smtClean="0"/>
              <a:t> </a:t>
            </a:r>
            <a:r>
              <a:rPr lang="en-US" dirty="0" err="1" smtClean="0"/>
              <a:t>miei</a:t>
            </a:r>
            <a:r>
              <a:rPr lang="en-US" dirty="0" smtClean="0"/>
              <a:t> </a:t>
            </a:r>
            <a:r>
              <a:rPr lang="en-US" dirty="0" err="1" smtClean="0"/>
              <a:t>colleghi</a:t>
            </a:r>
            <a:r>
              <a:rPr lang="en-US" dirty="0" smtClean="0"/>
              <a:t> </a:t>
            </a:r>
            <a:r>
              <a:rPr lang="en-US" dirty="0" err="1" smtClean="0"/>
              <a:t>francesi</a:t>
            </a:r>
            <a:r>
              <a:rPr lang="en-US" dirty="0" smtClean="0"/>
              <a:t> e a </a:t>
            </a:r>
            <a:r>
              <a:rPr lang="en-US" dirty="0" err="1" smtClean="0"/>
              <a:t>impegnarmi</a:t>
            </a:r>
            <a:r>
              <a:rPr lang="en-US" dirty="0" smtClean="0"/>
              <a:t> con la </a:t>
            </a:r>
            <a:r>
              <a:rPr lang="en-US" dirty="0" err="1" smtClean="0"/>
              <a:t>loro</a:t>
            </a:r>
            <a:r>
              <a:rPr lang="en-US" dirty="0" smtClean="0"/>
              <a:t> </a:t>
            </a:r>
            <a:r>
              <a:rPr lang="en-US" dirty="0" err="1" smtClean="0"/>
              <a:t>cultura</a:t>
            </a:r>
            <a:r>
              <a:rPr lang="en-US" dirty="0" smtClean="0"/>
              <a:t>, </a:t>
            </a:r>
            <a:r>
              <a:rPr lang="en-US" dirty="0" err="1" smtClean="0"/>
              <a:t>cosa</a:t>
            </a:r>
            <a:r>
              <a:rPr lang="en-US" dirty="0" smtClean="0"/>
              <a:t> </a:t>
            </a:r>
            <a:r>
              <a:rPr lang="en-US" dirty="0" err="1" smtClean="0"/>
              <a:t>che</a:t>
            </a:r>
            <a:r>
              <a:rPr lang="en-US" dirty="0" smtClean="0"/>
              <a:t> non </a:t>
            </a:r>
            <a:r>
              <a:rPr lang="en-US" dirty="0" err="1" smtClean="0"/>
              <a:t>avrei</a:t>
            </a:r>
            <a:r>
              <a:rPr lang="en-US" dirty="0" smtClean="0"/>
              <a:t> </a:t>
            </a:r>
            <a:r>
              <a:rPr lang="en-US" dirty="0" err="1" smtClean="0"/>
              <a:t>fatto</a:t>
            </a:r>
            <a:r>
              <a:rPr lang="en-US" dirty="0" smtClean="0"/>
              <a:t> </a:t>
            </a:r>
            <a:r>
              <a:rPr lang="en-US" dirty="0" err="1" smtClean="0"/>
              <a:t>altrimenti</a:t>
            </a:r>
            <a:r>
              <a:rPr lang="en-US" dirty="0" smtClean="0"/>
              <a:t>… </a:t>
            </a:r>
            <a:r>
              <a:rPr lang="en-US" dirty="0" err="1" smtClean="0"/>
              <a:t>Così</a:t>
            </a:r>
            <a:r>
              <a:rPr lang="en-US" dirty="0" smtClean="0"/>
              <a:t> ho </a:t>
            </a:r>
            <a:r>
              <a:rPr lang="en-US" dirty="0" err="1" smtClean="0"/>
              <a:t>lavorato</a:t>
            </a:r>
            <a:r>
              <a:rPr lang="en-US" dirty="0" smtClean="0"/>
              <a:t> molto, </a:t>
            </a:r>
            <a:r>
              <a:rPr lang="en-US" dirty="0" err="1" smtClean="0"/>
              <a:t>durante</a:t>
            </a:r>
            <a:r>
              <a:rPr lang="en-US" dirty="0" smtClean="0"/>
              <a:t> le pause </a:t>
            </a:r>
            <a:r>
              <a:rPr lang="en-US" dirty="0" err="1" smtClean="0"/>
              <a:t>pranzo</a:t>
            </a:r>
            <a:r>
              <a:rPr lang="en-US" dirty="0" smtClean="0"/>
              <a:t>, </a:t>
            </a:r>
            <a:r>
              <a:rPr lang="en-US" dirty="0" err="1" smtClean="0"/>
              <a:t>i</a:t>
            </a:r>
            <a:r>
              <a:rPr lang="en-US" dirty="0" smtClean="0"/>
              <a:t> fine </a:t>
            </a:r>
            <a:r>
              <a:rPr lang="en-US" dirty="0" err="1" smtClean="0"/>
              <a:t>settimana</a:t>
            </a:r>
            <a:r>
              <a:rPr lang="en-US" dirty="0" smtClean="0"/>
              <a:t>, e non </a:t>
            </a:r>
            <a:r>
              <a:rPr lang="en-US" dirty="0" err="1" smtClean="0"/>
              <a:t>contavo</a:t>
            </a:r>
            <a:r>
              <a:rPr lang="en-US" dirty="0" smtClean="0"/>
              <a:t> le ore </a:t>
            </a:r>
            <a:r>
              <a:rPr lang="en-US" dirty="0" err="1" smtClean="0"/>
              <a:t>passate</a:t>
            </a:r>
            <a:r>
              <a:rPr lang="en-US" dirty="0" smtClean="0"/>
              <a:t> a </a:t>
            </a:r>
            <a:r>
              <a:rPr lang="en-US" dirty="0" err="1" smtClean="0"/>
              <a:t>lavoro</a:t>
            </a:r>
            <a:endParaRPr lang="de-CH" dirty="0"/>
          </a:p>
        </p:txBody>
      </p:sp>
      <p:sp>
        <p:nvSpPr>
          <p:cNvPr id="4" name="Textplatzhalter 3"/>
          <p:cNvSpPr>
            <a:spLocks noGrp="1"/>
          </p:cNvSpPr>
          <p:nvPr>
            <p:ph type="body" sz="half" idx="2"/>
          </p:nvPr>
        </p:nvSpPr>
        <p:spPr/>
        <p:txBody>
          <a:bodyPr/>
          <a:lstStyle/>
          <a:p>
            <a:r>
              <a:rPr lang="de-CH" dirty="0" smtClean="0"/>
              <a:t>UN RESPONSABILE FINANZIARIO ALGERINO</a:t>
            </a:r>
          </a:p>
          <a:p>
            <a:r>
              <a:rPr lang="de-CH" dirty="0" smtClean="0"/>
              <a:t/>
            </a:r>
            <a:br>
              <a:rPr lang="de-CH" dirty="0" smtClean="0"/>
            </a:br>
            <a:r>
              <a:rPr lang="de-CH" dirty="0" smtClean="0"/>
              <a:t>Non </a:t>
            </a:r>
            <a:r>
              <a:rPr lang="de-CH" dirty="0" err="1" smtClean="0"/>
              <a:t>volevo</a:t>
            </a:r>
            <a:r>
              <a:rPr lang="de-CH" dirty="0" smtClean="0"/>
              <a:t> </a:t>
            </a:r>
            <a:r>
              <a:rPr lang="de-CH" dirty="0" err="1" smtClean="0"/>
              <a:t>venire</a:t>
            </a:r>
            <a:r>
              <a:rPr lang="de-CH" dirty="0" smtClean="0"/>
              <a:t> in </a:t>
            </a:r>
            <a:r>
              <a:rPr lang="de-CH" dirty="0" err="1" smtClean="0"/>
              <a:t>Francia</a:t>
            </a:r>
            <a:r>
              <a:rPr lang="en-US" dirty="0" smtClean="0"/>
              <a:t> </a:t>
            </a:r>
            <a:r>
              <a:rPr lang="en-US" dirty="0"/>
              <a:t>... </a:t>
            </a:r>
            <a:r>
              <a:rPr lang="en-US" dirty="0" err="1" smtClean="0"/>
              <a:t>avevo</a:t>
            </a:r>
            <a:r>
              <a:rPr lang="en-US" dirty="0" smtClean="0"/>
              <a:t> un </a:t>
            </a:r>
            <a:r>
              <a:rPr lang="en-US" dirty="0" err="1" smtClean="0"/>
              <a:t>sacco</a:t>
            </a:r>
            <a:r>
              <a:rPr lang="en-US" dirty="0" smtClean="0"/>
              <a:t> </a:t>
            </a:r>
            <a:r>
              <a:rPr lang="en-US" dirty="0" err="1" smtClean="0"/>
              <a:t>di</a:t>
            </a:r>
            <a:r>
              <a:rPr lang="en-US" dirty="0" smtClean="0"/>
              <a:t> </a:t>
            </a:r>
            <a:r>
              <a:rPr lang="en-US" dirty="0" err="1" smtClean="0"/>
              <a:t>pregiudizi</a:t>
            </a:r>
            <a:r>
              <a:rPr lang="en-US" dirty="0" smtClean="0"/>
              <a:t> </a:t>
            </a:r>
            <a:r>
              <a:rPr lang="en-US" dirty="0" err="1" smtClean="0"/>
              <a:t>sulla</a:t>
            </a:r>
            <a:r>
              <a:rPr lang="en-US" dirty="0" smtClean="0"/>
              <a:t> </a:t>
            </a:r>
            <a:r>
              <a:rPr lang="en-US" dirty="0" err="1" smtClean="0"/>
              <a:t>Francia</a:t>
            </a:r>
            <a:r>
              <a:rPr lang="en-US" dirty="0" smtClean="0"/>
              <a:t> e </a:t>
            </a:r>
            <a:r>
              <a:rPr lang="en-US" dirty="0" err="1" smtClean="0"/>
              <a:t>i</a:t>
            </a:r>
            <a:r>
              <a:rPr lang="en-US" dirty="0" smtClean="0"/>
              <a:t> </a:t>
            </a:r>
            <a:r>
              <a:rPr lang="en-US" dirty="0" err="1" smtClean="0"/>
              <a:t>francesi</a:t>
            </a:r>
            <a:r>
              <a:rPr lang="en-US" dirty="0" smtClean="0"/>
              <a:t> </a:t>
            </a:r>
            <a:r>
              <a:rPr lang="en-US" dirty="0"/>
              <a:t>. . . </a:t>
            </a:r>
            <a:r>
              <a:rPr lang="en-US" dirty="0" smtClean="0"/>
              <a:t>Ma non </a:t>
            </a:r>
            <a:r>
              <a:rPr lang="en-US" dirty="0" err="1" smtClean="0"/>
              <a:t>avevo</a:t>
            </a:r>
            <a:r>
              <a:rPr lang="en-US" dirty="0" smtClean="0"/>
              <a:t> </a:t>
            </a:r>
            <a:r>
              <a:rPr lang="en-US" dirty="0" err="1" smtClean="0"/>
              <a:t>scelta</a:t>
            </a:r>
            <a:r>
              <a:rPr lang="en-US" dirty="0" smtClean="0"/>
              <a:t> </a:t>
            </a:r>
            <a:r>
              <a:rPr lang="en-US" dirty="0"/>
              <a:t>... </a:t>
            </a:r>
            <a:r>
              <a:rPr lang="en-US" dirty="0" smtClean="0"/>
              <a:t>Non </a:t>
            </a:r>
            <a:r>
              <a:rPr lang="en-US" dirty="0" err="1" smtClean="0"/>
              <a:t>ero</a:t>
            </a:r>
            <a:r>
              <a:rPr lang="en-US" dirty="0" smtClean="0"/>
              <a:t> pronto a fare </a:t>
            </a:r>
            <a:r>
              <a:rPr lang="en-US" dirty="0" err="1" smtClean="0"/>
              <a:t>alcuno</a:t>
            </a:r>
            <a:r>
              <a:rPr lang="en-US" dirty="0" smtClean="0"/>
              <a:t> </a:t>
            </a:r>
            <a:r>
              <a:rPr lang="en-US" dirty="0" err="1" smtClean="0"/>
              <a:t>sforzo</a:t>
            </a:r>
            <a:r>
              <a:rPr lang="en-US" dirty="0" smtClean="0"/>
              <a:t> per </a:t>
            </a:r>
            <a:r>
              <a:rPr lang="en-US" dirty="0" err="1" smtClean="0"/>
              <a:t>cercare</a:t>
            </a:r>
            <a:r>
              <a:rPr lang="en-US" dirty="0" smtClean="0"/>
              <a:t> </a:t>
            </a:r>
            <a:r>
              <a:rPr lang="en-US" dirty="0" err="1" smtClean="0"/>
              <a:t>di</a:t>
            </a:r>
            <a:r>
              <a:rPr lang="en-US" dirty="0" smtClean="0"/>
              <a:t> </a:t>
            </a:r>
            <a:r>
              <a:rPr lang="en-US" dirty="0" err="1" smtClean="0"/>
              <a:t>integrarmi</a:t>
            </a:r>
            <a:r>
              <a:rPr lang="en-US" dirty="0" smtClean="0"/>
              <a:t> in </a:t>
            </a:r>
            <a:r>
              <a:rPr lang="en-US" dirty="0" err="1" smtClean="0"/>
              <a:t>Francia</a:t>
            </a:r>
            <a:r>
              <a:rPr lang="en-US" dirty="0" smtClean="0"/>
              <a:t> </a:t>
            </a:r>
            <a:r>
              <a:rPr lang="en-US" dirty="0"/>
              <a:t>...</a:t>
            </a:r>
            <a:endParaRPr lang="de-CH" dirty="0"/>
          </a:p>
        </p:txBody>
      </p:sp>
      <p:sp>
        <p:nvSpPr>
          <p:cNvPr id="5" name="Foliennummernplatzhalter 4"/>
          <p:cNvSpPr>
            <a:spLocks noGrp="1"/>
          </p:cNvSpPr>
          <p:nvPr>
            <p:ph type="sldNum" sz="quarter" idx="12"/>
          </p:nvPr>
        </p:nvSpPr>
        <p:spPr/>
        <p:txBody>
          <a:bodyPr/>
          <a:lstStyle/>
          <a:p>
            <a:fld id="{4FAB73BC-B049-4115-A692-8D63A059BFB8}" type="slidenum">
              <a:rPr lang="en-US" smtClean="0"/>
              <a:pPr/>
              <a:t>9</a:t>
            </a:fld>
            <a:endParaRPr lang="en-US" dirty="0"/>
          </a:p>
        </p:txBody>
      </p:sp>
      <p:sp>
        <p:nvSpPr>
          <p:cNvPr id="6" name="Textfeld 5"/>
          <p:cNvSpPr txBox="1"/>
          <p:nvPr/>
        </p:nvSpPr>
        <p:spPr>
          <a:xfrm>
            <a:off x="1941788" y="6357728"/>
            <a:ext cx="9962984" cy="307777"/>
          </a:xfrm>
          <a:prstGeom prst="rect">
            <a:avLst/>
          </a:prstGeom>
          <a:noFill/>
        </p:spPr>
        <p:txBody>
          <a:bodyPr wrap="none" rtlCol="0">
            <a:spAutoFit/>
          </a:bodyPr>
          <a:lstStyle/>
          <a:p>
            <a:r>
              <a:rPr lang="de-CH" sz="1400" dirty="0"/>
              <a:t>https://www.jstor.org/stable/pdf/43653803.pdf?refreqid=excelsior%3A8fbb67b61555ddf1b6b9b24df344729a</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367" y="4166066"/>
            <a:ext cx="2976842" cy="1984065"/>
          </a:xfrm>
          <a:prstGeom prst="rect">
            <a:avLst/>
          </a:prstGeom>
        </p:spPr>
      </p:pic>
      <p:pic>
        <p:nvPicPr>
          <p:cNvPr id="9"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pic>
        <p:nvPicPr>
          <p:cNvPr id="10"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1211679" y="6014301"/>
            <a:ext cx="980321" cy="843699"/>
          </a:xfrm>
          <a:prstGeom prst="rect">
            <a:avLst/>
          </a:prstGeom>
        </p:spPr>
      </p:pic>
      <p:pic>
        <p:nvPicPr>
          <p:cNvPr id="11"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305001" y="6261154"/>
            <a:ext cx="1476375" cy="419100"/>
          </a:xfrm>
          <a:prstGeom prst="rect">
            <a:avLst/>
          </a:prstGeom>
          <a:noFill/>
        </p:spPr>
      </p:pic>
    </p:spTree>
    <p:extLst>
      <p:ext uri="{BB962C8B-B14F-4D97-AF65-F5344CB8AC3E}">
        <p14:creationId xmlns:p14="http://schemas.microsoft.com/office/powerpoint/2010/main" val="18991677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TotalTime>
  <Words>2012</Words>
  <Application>Microsoft Office PowerPoint</Application>
  <PresentationFormat>Widescreen</PresentationFormat>
  <Paragraphs>157</Paragraphs>
  <Slides>19</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19</vt:i4>
      </vt:variant>
    </vt:vector>
  </HeadingPairs>
  <TitlesOfParts>
    <vt:vector size="27" baseType="lpstr">
      <vt:lpstr>Arial</vt:lpstr>
      <vt:lpstr>Calibri</vt:lpstr>
      <vt:lpstr>Century Gothic</vt:lpstr>
      <vt:lpstr>Times New Roman</vt:lpstr>
      <vt:lpstr>Tw Cen MT</vt:lpstr>
      <vt:lpstr>Tw Cen MT Condensed</vt:lpstr>
      <vt:lpstr>Wingdings 3</vt:lpstr>
      <vt:lpstr>Integral</vt:lpstr>
      <vt:lpstr>MOTIVAzIONe   Come SI Può LAVORARE SULLA PROPRIA MOTIVAZIONE E MIGLIORARE LA PROPRIA SITUAZIONE?</vt:lpstr>
      <vt:lpstr>« Motivazione significa l’attivazione di alcuni modelli di comportamento, di un programma di azione specifico di un individuo – la motivazione è ciò che spinge le persone ad agire»   (LAMING, 2004) </vt:lpstr>
      <vt:lpstr>CONTENuTi</vt:lpstr>
      <vt:lpstr>CasO studio </vt:lpstr>
      <vt:lpstr>CasO studio</vt:lpstr>
      <vt:lpstr>CasO studio</vt:lpstr>
      <vt:lpstr>CasO studio</vt:lpstr>
      <vt:lpstr>Caso studio</vt:lpstr>
      <vt:lpstr>CasO studio</vt:lpstr>
      <vt:lpstr>CasO studio</vt:lpstr>
      <vt:lpstr>CasO studio</vt:lpstr>
      <vt:lpstr>Cosa mi guida?</vt:lpstr>
      <vt:lpstr>Cosa mi guida?</vt:lpstr>
      <vt:lpstr>Cosa mi guida?</vt:lpstr>
      <vt:lpstr>Posso farcela?</vt:lpstr>
      <vt:lpstr>POSSO FARCELA?</vt:lpstr>
      <vt:lpstr>Posso farcela?</vt:lpstr>
      <vt:lpstr>Posso farcela?</vt:lpstr>
      <vt:lpstr>Strategia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Kylene</cp:lastModifiedBy>
  <cp:revision>216</cp:revision>
  <dcterms:created xsi:type="dcterms:W3CDTF">2017-12-19T15:29:47Z</dcterms:created>
  <dcterms:modified xsi:type="dcterms:W3CDTF">2018-06-24T15:31:03Z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