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0241" autoAdjust="0"/>
    <p:restoredTop sz="94660"/>
  </p:normalViewPr>
  <p:slideViewPr>
    <p:cSldViewPr snapToGrid="0">
      <p:cViewPr varScale="1">
        <p:scale>
          <a:sx n="56" d="100"/>
          <a:sy n="56" d="100"/>
        </p:scale>
        <p:origin x="184" y="21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20" Type="http://schemas.microsoft.com/office/2015/10/relationships/revisionInfo" Target="revisionInfo.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_rels/data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7.jpg"/><Relationship Id="rId3" Type="http://schemas.openxmlformats.org/officeDocument/2006/relationships/image" Target="../media/image8.jpg"/></Relationships>
</file>

<file path=ppt/diagrams/_rels/drawing2.xml.rels><?xml version="1.0" encoding="UTF-8" standalone="yes"?>
<Relationships xmlns="http://schemas.openxmlformats.org/package/2006/relationships"><Relationship Id="rId1" Type="http://schemas.openxmlformats.org/officeDocument/2006/relationships/image" Target="../media/image6.jpg"/><Relationship Id="rId2" Type="http://schemas.openxmlformats.org/officeDocument/2006/relationships/image" Target="../media/image7.jpg"/><Relationship Id="rId3"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D5EB80-5C7A-4F80-8E1C-1E766A86A44D}" type="doc">
      <dgm:prSet loTypeId="urn:microsoft.com/office/officeart/2008/layout/LinedList" loCatId="list" qsTypeId="urn:microsoft.com/office/officeart/2005/8/quickstyle/3d6" qsCatId="3D" csTypeId="urn:microsoft.com/office/officeart/2005/8/colors/accent1_2" csCatId="accent1" phldr="1"/>
      <dgm:spPr/>
      <dgm:t>
        <a:bodyPr/>
        <a:lstStyle/>
        <a:p>
          <a:endParaRPr lang="en-US"/>
        </a:p>
      </dgm:t>
    </dgm:pt>
    <dgm:pt modelId="{72801AD3-534B-489F-9434-A12C1986AB1E}">
      <dgm:prSet phldrT="[Text]" custT="1"/>
      <dgm:spPr/>
      <dgm:t>
        <a:bodyPr vert="vert270"/>
        <a:lstStyle/>
        <a:p>
          <a:r>
            <a:rPr lang="sv-SE" sz="4400" noProof="0" dirty="0" smtClean="0"/>
            <a:t>Rekryteringsprocessen</a:t>
          </a:r>
          <a:endParaRPr lang="sv-SE" sz="4400" noProof="0" dirty="0"/>
        </a:p>
      </dgm:t>
    </dgm:pt>
    <dgm:pt modelId="{F74B4DB3-7701-4127-AF12-04D05B7DBCF3}" type="parTrans" cxnId="{C997F3BE-AEFB-4204-827B-5936FE2EBBA0}">
      <dgm:prSet/>
      <dgm:spPr/>
      <dgm:t>
        <a:bodyPr/>
        <a:lstStyle/>
        <a:p>
          <a:endParaRPr lang="sv-SE" noProof="0" dirty="0"/>
        </a:p>
      </dgm:t>
    </dgm:pt>
    <dgm:pt modelId="{98B3898B-C992-4616-B9B3-1902AC8C6C0B}" type="sibTrans" cxnId="{C997F3BE-AEFB-4204-827B-5936FE2EBBA0}">
      <dgm:prSet/>
      <dgm:spPr/>
      <dgm:t>
        <a:bodyPr/>
        <a:lstStyle/>
        <a:p>
          <a:endParaRPr lang="sv-SE" noProof="0" dirty="0"/>
        </a:p>
      </dgm:t>
    </dgm:pt>
    <dgm:pt modelId="{E689BAEB-46C6-4540-BA10-4D1F72C7E27E}">
      <dgm:prSet phldrT="[Text]"/>
      <dgm:spPr/>
      <dgm:t>
        <a:bodyPr/>
        <a:lstStyle/>
        <a:p>
          <a:r>
            <a:rPr lang="sv-SE" noProof="0" dirty="0" smtClean="0"/>
            <a:t>Jobbannonser</a:t>
          </a:r>
          <a:endParaRPr lang="sv-SE" noProof="0" dirty="0"/>
        </a:p>
      </dgm:t>
    </dgm:pt>
    <dgm:pt modelId="{17CFE8C5-20EC-4C27-A42A-2D959C558057}" type="parTrans" cxnId="{62E4F242-B08B-4BE9-BEDB-A51035ABEFC5}">
      <dgm:prSet/>
      <dgm:spPr/>
      <dgm:t>
        <a:bodyPr/>
        <a:lstStyle/>
        <a:p>
          <a:endParaRPr lang="sv-SE" noProof="0" dirty="0"/>
        </a:p>
      </dgm:t>
    </dgm:pt>
    <dgm:pt modelId="{B2026E7A-6559-4B5A-BBCC-F6A1D9F83F0D}" type="sibTrans" cxnId="{62E4F242-B08B-4BE9-BEDB-A51035ABEFC5}">
      <dgm:prSet/>
      <dgm:spPr/>
      <dgm:t>
        <a:bodyPr/>
        <a:lstStyle/>
        <a:p>
          <a:endParaRPr lang="sv-SE" noProof="0" dirty="0"/>
        </a:p>
      </dgm:t>
    </dgm:pt>
    <dgm:pt modelId="{104E3192-BDEB-4C4D-8FCD-9C3DB622030D}">
      <dgm:prSet phldrT="[Text]"/>
      <dgm:spPr/>
      <dgm:t>
        <a:bodyPr/>
        <a:lstStyle/>
        <a:p>
          <a:r>
            <a:rPr lang="sv-SE" noProof="0" dirty="0" smtClean="0"/>
            <a:t>Rekryteringsföretag</a:t>
          </a:r>
          <a:endParaRPr lang="sv-SE" noProof="0" dirty="0" smtClean="0"/>
        </a:p>
      </dgm:t>
    </dgm:pt>
    <dgm:pt modelId="{E2A7CD9A-37C6-40FD-9E54-A27FE3D7D494}" type="parTrans" cxnId="{47CB814D-0751-45DA-83CA-0548A3294282}">
      <dgm:prSet/>
      <dgm:spPr/>
      <dgm:t>
        <a:bodyPr/>
        <a:lstStyle/>
        <a:p>
          <a:endParaRPr lang="sv-SE" noProof="0" dirty="0"/>
        </a:p>
      </dgm:t>
    </dgm:pt>
    <dgm:pt modelId="{15254CD8-B2C6-4CB3-9D29-F3E47AEFE92D}" type="sibTrans" cxnId="{47CB814D-0751-45DA-83CA-0548A3294282}">
      <dgm:prSet/>
      <dgm:spPr/>
      <dgm:t>
        <a:bodyPr/>
        <a:lstStyle/>
        <a:p>
          <a:endParaRPr lang="sv-SE" noProof="0" dirty="0"/>
        </a:p>
      </dgm:t>
    </dgm:pt>
    <dgm:pt modelId="{ACC721AB-CA60-4A35-A9F6-BF827C14B53C}">
      <dgm:prSet phldrT="[Text]"/>
      <dgm:spPr/>
      <dgm:t>
        <a:bodyPr/>
        <a:lstStyle/>
        <a:p>
          <a:r>
            <a:rPr lang="sv-SE" noProof="0" dirty="0" smtClean="0"/>
            <a:t>Intervjuer</a:t>
          </a:r>
          <a:endParaRPr lang="sv-SE" noProof="0" dirty="0"/>
        </a:p>
      </dgm:t>
    </dgm:pt>
    <dgm:pt modelId="{21B35339-B529-4449-B3C9-F8F4E25C7A1C}" type="parTrans" cxnId="{C7D1A66E-E265-4256-97E3-623AB507E65A}">
      <dgm:prSet/>
      <dgm:spPr/>
      <dgm:t>
        <a:bodyPr/>
        <a:lstStyle/>
        <a:p>
          <a:endParaRPr lang="sv-SE" noProof="0" dirty="0"/>
        </a:p>
      </dgm:t>
    </dgm:pt>
    <dgm:pt modelId="{0E1B1140-5900-4AF4-96DF-55F8DFE32FA1}" type="sibTrans" cxnId="{C7D1A66E-E265-4256-97E3-623AB507E65A}">
      <dgm:prSet/>
      <dgm:spPr/>
      <dgm:t>
        <a:bodyPr/>
        <a:lstStyle/>
        <a:p>
          <a:endParaRPr lang="sv-SE" noProof="0" dirty="0"/>
        </a:p>
      </dgm:t>
    </dgm:pt>
    <dgm:pt modelId="{67893E06-1BD9-41AB-8F07-F47E8EBE2C33}" type="pres">
      <dgm:prSet presAssocID="{07D5EB80-5C7A-4F80-8E1C-1E766A86A44D}" presName="vert0" presStyleCnt="0">
        <dgm:presLayoutVars>
          <dgm:dir/>
          <dgm:animOne val="branch"/>
          <dgm:animLvl val="lvl"/>
        </dgm:presLayoutVars>
      </dgm:prSet>
      <dgm:spPr/>
      <dgm:t>
        <a:bodyPr/>
        <a:lstStyle/>
        <a:p>
          <a:endParaRPr lang="en-US"/>
        </a:p>
      </dgm:t>
    </dgm:pt>
    <dgm:pt modelId="{992377E2-B23E-4E00-A0A1-83D3233DD22D}" type="pres">
      <dgm:prSet presAssocID="{72801AD3-534B-489F-9434-A12C1986AB1E}" presName="thickLine" presStyleLbl="alignNode1" presStyleIdx="0" presStyleCnt="1"/>
      <dgm:spPr/>
    </dgm:pt>
    <dgm:pt modelId="{B8F86638-381F-4AEF-9840-A3F0D0989939}" type="pres">
      <dgm:prSet presAssocID="{72801AD3-534B-489F-9434-A12C1986AB1E}" presName="horz1" presStyleCnt="0"/>
      <dgm:spPr/>
    </dgm:pt>
    <dgm:pt modelId="{D4457449-2CD2-493D-8780-CBF02B016BCB}" type="pres">
      <dgm:prSet presAssocID="{72801AD3-534B-489F-9434-A12C1986AB1E}" presName="tx1" presStyleLbl="revTx" presStyleIdx="0" presStyleCnt="4"/>
      <dgm:spPr/>
      <dgm:t>
        <a:bodyPr/>
        <a:lstStyle/>
        <a:p>
          <a:endParaRPr lang="en-US"/>
        </a:p>
      </dgm:t>
    </dgm:pt>
    <dgm:pt modelId="{DF5245D4-8539-4B81-B206-2F55B1C19DF0}" type="pres">
      <dgm:prSet presAssocID="{72801AD3-534B-489F-9434-A12C1986AB1E}" presName="vert1" presStyleCnt="0"/>
      <dgm:spPr/>
    </dgm:pt>
    <dgm:pt modelId="{59D05A95-07CA-4A38-9D9F-E759055EFEA5}" type="pres">
      <dgm:prSet presAssocID="{E689BAEB-46C6-4540-BA10-4D1F72C7E27E}" presName="vertSpace2a" presStyleCnt="0"/>
      <dgm:spPr/>
    </dgm:pt>
    <dgm:pt modelId="{2D707416-8096-400E-9618-6588311BD2D0}" type="pres">
      <dgm:prSet presAssocID="{E689BAEB-46C6-4540-BA10-4D1F72C7E27E}" presName="horz2" presStyleCnt="0"/>
      <dgm:spPr/>
    </dgm:pt>
    <dgm:pt modelId="{62705897-6014-4976-9397-BD29FFCD21F3}" type="pres">
      <dgm:prSet presAssocID="{E689BAEB-46C6-4540-BA10-4D1F72C7E27E}" presName="horzSpace2" presStyleCnt="0"/>
      <dgm:spPr/>
    </dgm:pt>
    <dgm:pt modelId="{97AEF8F6-355D-4C2C-9615-B613554C77C3}" type="pres">
      <dgm:prSet presAssocID="{E689BAEB-46C6-4540-BA10-4D1F72C7E27E}" presName="tx2" presStyleLbl="revTx" presStyleIdx="1" presStyleCnt="4" custLinFactNeighborX="-208" custLinFactNeighborY="3108"/>
      <dgm:spPr/>
      <dgm:t>
        <a:bodyPr/>
        <a:lstStyle/>
        <a:p>
          <a:endParaRPr lang="en-US"/>
        </a:p>
      </dgm:t>
    </dgm:pt>
    <dgm:pt modelId="{787B1A23-BD61-476E-8AF1-BD740D80B670}" type="pres">
      <dgm:prSet presAssocID="{E689BAEB-46C6-4540-BA10-4D1F72C7E27E}" presName="vert2" presStyleCnt="0"/>
      <dgm:spPr/>
    </dgm:pt>
    <dgm:pt modelId="{A4D756A1-C599-4070-8601-6E4EED417F91}" type="pres">
      <dgm:prSet presAssocID="{E689BAEB-46C6-4540-BA10-4D1F72C7E27E}" presName="thinLine2b" presStyleLbl="callout" presStyleIdx="0" presStyleCnt="3"/>
      <dgm:spPr/>
    </dgm:pt>
    <dgm:pt modelId="{61ABD8A2-923A-4B62-A9E7-02F7FAD60399}" type="pres">
      <dgm:prSet presAssocID="{E689BAEB-46C6-4540-BA10-4D1F72C7E27E}" presName="vertSpace2b" presStyleCnt="0"/>
      <dgm:spPr/>
    </dgm:pt>
    <dgm:pt modelId="{EB2525A5-CCDE-4AA0-A4E5-A8D34E074370}" type="pres">
      <dgm:prSet presAssocID="{104E3192-BDEB-4C4D-8FCD-9C3DB622030D}" presName="horz2" presStyleCnt="0"/>
      <dgm:spPr/>
    </dgm:pt>
    <dgm:pt modelId="{241CBF01-084E-444F-BFDA-500B740FDA89}" type="pres">
      <dgm:prSet presAssocID="{104E3192-BDEB-4C4D-8FCD-9C3DB622030D}" presName="horzSpace2" presStyleCnt="0"/>
      <dgm:spPr/>
    </dgm:pt>
    <dgm:pt modelId="{52700109-6506-4A44-AD3D-1B5AF5591544}" type="pres">
      <dgm:prSet presAssocID="{104E3192-BDEB-4C4D-8FCD-9C3DB622030D}" presName="tx2" presStyleLbl="revTx" presStyleIdx="2" presStyleCnt="4"/>
      <dgm:spPr/>
      <dgm:t>
        <a:bodyPr/>
        <a:lstStyle/>
        <a:p>
          <a:endParaRPr lang="en-US"/>
        </a:p>
      </dgm:t>
    </dgm:pt>
    <dgm:pt modelId="{E5CE8FBD-3E11-49F6-841C-45FDEDBFFCAB}" type="pres">
      <dgm:prSet presAssocID="{104E3192-BDEB-4C4D-8FCD-9C3DB622030D}" presName="vert2" presStyleCnt="0"/>
      <dgm:spPr/>
    </dgm:pt>
    <dgm:pt modelId="{2EC69D60-2CDB-48B8-A979-6A240184A53F}" type="pres">
      <dgm:prSet presAssocID="{104E3192-BDEB-4C4D-8FCD-9C3DB622030D}" presName="thinLine2b" presStyleLbl="callout" presStyleIdx="1" presStyleCnt="3"/>
      <dgm:spPr/>
    </dgm:pt>
    <dgm:pt modelId="{CFDC7B45-21FD-462B-A971-7BF844D3DBD1}" type="pres">
      <dgm:prSet presAssocID="{104E3192-BDEB-4C4D-8FCD-9C3DB622030D}" presName="vertSpace2b" presStyleCnt="0"/>
      <dgm:spPr/>
    </dgm:pt>
    <dgm:pt modelId="{34254F04-EE5C-4738-9925-F49426BEDCE9}" type="pres">
      <dgm:prSet presAssocID="{ACC721AB-CA60-4A35-A9F6-BF827C14B53C}" presName="horz2" presStyleCnt="0"/>
      <dgm:spPr/>
    </dgm:pt>
    <dgm:pt modelId="{DD880B0B-F27C-4BA2-BC83-482B67814446}" type="pres">
      <dgm:prSet presAssocID="{ACC721AB-CA60-4A35-A9F6-BF827C14B53C}" presName="horzSpace2" presStyleCnt="0"/>
      <dgm:spPr/>
    </dgm:pt>
    <dgm:pt modelId="{BE0D57D8-C96C-414E-87F2-D2CA1C5446B6}" type="pres">
      <dgm:prSet presAssocID="{ACC721AB-CA60-4A35-A9F6-BF827C14B53C}" presName="tx2" presStyleLbl="revTx" presStyleIdx="3" presStyleCnt="4" custLinFactNeighborY="3375"/>
      <dgm:spPr/>
      <dgm:t>
        <a:bodyPr/>
        <a:lstStyle/>
        <a:p>
          <a:endParaRPr lang="en-US"/>
        </a:p>
      </dgm:t>
    </dgm:pt>
    <dgm:pt modelId="{EDD60ABD-1FC7-4268-AC82-8FBD3D6E8CF5}" type="pres">
      <dgm:prSet presAssocID="{ACC721AB-CA60-4A35-A9F6-BF827C14B53C}" presName="vert2" presStyleCnt="0"/>
      <dgm:spPr/>
    </dgm:pt>
    <dgm:pt modelId="{9C0271B3-50C4-402A-B722-843B0CDE154E}" type="pres">
      <dgm:prSet presAssocID="{ACC721AB-CA60-4A35-A9F6-BF827C14B53C}" presName="thinLine2b" presStyleLbl="callout" presStyleIdx="2" presStyleCnt="3"/>
      <dgm:spPr/>
    </dgm:pt>
    <dgm:pt modelId="{5D1CB160-926D-4DCE-A972-3D4DB3D78CD0}" type="pres">
      <dgm:prSet presAssocID="{ACC721AB-CA60-4A35-A9F6-BF827C14B53C}" presName="vertSpace2b" presStyleCnt="0"/>
      <dgm:spPr/>
    </dgm:pt>
  </dgm:ptLst>
  <dgm:cxnLst>
    <dgm:cxn modelId="{133571A7-1864-4BF8-AA58-B127709B1B98}" type="presOf" srcId="{07D5EB80-5C7A-4F80-8E1C-1E766A86A44D}" destId="{67893E06-1BD9-41AB-8F07-F47E8EBE2C33}" srcOrd="0" destOrd="0" presId="urn:microsoft.com/office/officeart/2008/layout/LinedList"/>
    <dgm:cxn modelId="{27CE7722-C013-4427-AFBE-428166FF3F37}" type="presOf" srcId="{72801AD3-534B-489F-9434-A12C1986AB1E}" destId="{D4457449-2CD2-493D-8780-CBF02B016BCB}" srcOrd="0" destOrd="0" presId="urn:microsoft.com/office/officeart/2008/layout/LinedList"/>
    <dgm:cxn modelId="{C7D1A66E-E265-4256-97E3-623AB507E65A}" srcId="{72801AD3-534B-489F-9434-A12C1986AB1E}" destId="{ACC721AB-CA60-4A35-A9F6-BF827C14B53C}" srcOrd="2" destOrd="0" parTransId="{21B35339-B529-4449-B3C9-F8F4E25C7A1C}" sibTransId="{0E1B1140-5900-4AF4-96DF-55F8DFE32FA1}"/>
    <dgm:cxn modelId="{62E4F242-B08B-4BE9-BEDB-A51035ABEFC5}" srcId="{72801AD3-534B-489F-9434-A12C1986AB1E}" destId="{E689BAEB-46C6-4540-BA10-4D1F72C7E27E}" srcOrd="0" destOrd="0" parTransId="{17CFE8C5-20EC-4C27-A42A-2D959C558057}" sibTransId="{B2026E7A-6559-4B5A-BBCC-F6A1D9F83F0D}"/>
    <dgm:cxn modelId="{47CB814D-0751-45DA-83CA-0548A3294282}" srcId="{72801AD3-534B-489F-9434-A12C1986AB1E}" destId="{104E3192-BDEB-4C4D-8FCD-9C3DB622030D}" srcOrd="1" destOrd="0" parTransId="{E2A7CD9A-37C6-40FD-9E54-A27FE3D7D494}" sibTransId="{15254CD8-B2C6-4CB3-9D29-F3E47AEFE92D}"/>
    <dgm:cxn modelId="{6B5CE89C-C85E-4CA6-A81A-18339939D1C1}" type="presOf" srcId="{E689BAEB-46C6-4540-BA10-4D1F72C7E27E}" destId="{97AEF8F6-355D-4C2C-9615-B613554C77C3}" srcOrd="0" destOrd="0" presId="urn:microsoft.com/office/officeart/2008/layout/LinedList"/>
    <dgm:cxn modelId="{C997F3BE-AEFB-4204-827B-5936FE2EBBA0}" srcId="{07D5EB80-5C7A-4F80-8E1C-1E766A86A44D}" destId="{72801AD3-534B-489F-9434-A12C1986AB1E}" srcOrd="0" destOrd="0" parTransId="{F74B4DB3-7701-4127-AF12-04D05B7DBCF3}" sibTransId="{98B3898B-C992-4616-B9B3-1902AC8C6C0B}"/>
    <dgm:cxn modelId="{B97B1AB0-7F1A-4F6B-A8AD-0890A815BD30}" type="presOf" srcId="{ACC721AB-CA60-4A35-A9F6-BF827C14B53C}" destId="{BE0D57D8-C96C-414E-87F2-D2CA1C5446B6}" srcOrd="0" destOrd="0" presId="urn:microsoft.com/office/officeart/2008/layout/LinedList"/>
    <dgm:cxn modelId="{6E59D17B-134B-4CD9-B55D-C736A86701F0}" type="presOf" srcId="{104E3192-BDEB-4C4D-8FCD-9C3DB622030D}" destId="{52700109-6506-4A44-AD3D-1B5AF5591544}" srcOrd="0" destOrd="0" presId="urn:microsoft.com/office/officeart/2008/layout/LinedList"/>
    <dgm:cxn modelId="{ECE0C51E-F0DD-4AF6-B8FF-7B7D9CADB91B}" type="presParOf" srcId="{67893E06-1BD9-41AB-8F07-F47E8EBE2C33}" destId="{992377E2-B23E-4E00-A0A1-83D3233DD22D}" srcOrd="0" destOrd="0" presId="urn:microsoft.com/office/officeart/2008/layout/LinedList"/>
    <dgm:cxn modelId="{9E54B06D-CA2D-4895-8C5F-D9FBE59820F7}" type="presParOf" srcId="{67893E06-1BD9-41AB-8F07-F47E8EBE2C33}" destId="{B8F86638-381F-4AEF-9840-A3F0D0989939}" srcOrd="1" destOrd="0" presId="urn:microsoft.com/office/officeart/2008/layout/LinedList"/>
    <dgm:cxn modelId="{57B8B77D-A1A9-462D-8F20-8E6D47FBE27C}" type="presParOf" srcId="{B8F86638-381F-4AEF-9840-A3F0D0989939}" destId="{D4457449-2CD2-493D-8780-CBF02B016BCB}" srcOrd="0" destOrd="0" presId="urn:microsoft.com/office/officeart/2008/layout/LinedList"/>
    <dgm:cxn modelId="{AA9CE3A1-1A10-48EC-B29A-DD3D38B391CD}" type="presParOf" srcId="{B8F86638-381F-4AEF-9840-A3F0D0989939}" destId="{DF5245D4-8539-4B81-B206-2F55B1C19DF0}" srcOrd="1" destOrd="0" presId="urn:microsoft.com/office/officeart/2008/layout/LinedList"/>
    <dgm:cxn modelId="{8A14C51E-9BE5-4F3A-9575-3D41080C4874}" type="presParOf" srcId="{DF5245D4-8539-4B81-B206-2F55B1C19DF0}" destId="{59D05A95-07CA-4A38-9D9F-E759055EFEA5}" srcOrd="0" destOrd="0" presId="urn:microsoft.com/office/officeart/2008/layout/LinedList"/>
    <dgm:cxn modelId="{D3F8D2DE-E702-4F4C-8E5B-F39B50DC62FB}" type="presParOf" srcId="{DF5245D4-8539-4B81-B206-2F55B1C19DF0}" destId="{2D707416-8096-400E-9618-6588311BD2D0}" srcOrd="1" destOrd="0" presId="urn:microsoft.com/office/officeart/2008/layout/LinedList"/>
    <dgm:cxn modelId="{372BDEC2-370E-4607-9A0C-445963A30878}" type="presParOf" srcId="{2D707416-8096-400E-9618-6588311BD2D0}" destId="{62705897-6014-4976-9397-BD29FFCD21F3}" srcOrd="0" destOrd="0" presId="urn:microsoft.com/office/officeart/2008/layout/LinedList"/>
    <dgm:cxn modelId="{C3895024-E730-454F-8247-2151DF2DD8D3}" type="presParOf" srcId="{2D707416-8096-400E-9618-6588311BD2D0}" destId="{97AEF8F6-355D-4C2C-9615-B613554C77C3}" srcOrd="1" destOrd="0" presId="urn:microsoft.com/office/officeart/2008/layout/LinedList"/>
    <dgm:cxn modelId="{04DAA5E9-DD4B-43B1-AF13-011828834B4C}" type="presParOf" srcId="{2D707416-8096-400E-9618-6588311BD2D0}" destId="{787B1A23-BD61-476E-8AF1-BD740D80B670}" srcOrd="2" destOrd="0" presId="urn:microsoft.com/office/officeart/2008/layout/LinedList"/>
    <dgm:cxn modelId="{7569454C-6BD4-48F7-8735-C859199FE09E}" type="presParOf" srcId="{DF5245D4-8539-4B81-B206-2F55B1C19DF0}" destId="{A4D756A1-C599-4070-8601-6E4EED417F91}" srcOrd="2" destOrd="0" presId="urn:microsoft.com/office/officeart/2008/layout/LinedList"/>
    <dgm:cxn modelId="{C8BBFAFD-D6A2-424E-8296-C80EACCBC8EB}" type="presParOf" srcId="{DF5245D4-8539-4B81-B206-2F55B1C19DF0}" destId="{61ABD8A2-923A-4B62-A9E7-02F7FAD60399}" srcOrd="3" destOrd="0" presId="urn:microsoft.com/office/officeart/2008/layout/LinedList"/>
    <dgm:cxn modelId="{39D7633F-AC3E-4E8E-9A8C-E44D701048EB}" type="presParOf" srcId="{DF5245D4-8539-4B81-B206-2F55B1C19DF0}" destId="{EB2525A5-CCDE-4AA0-A4E5-A8D34E074370}" srcOrd="4" destOrd="0" presId="urn:microsoft.com/office/officeart/2008/layout/LinedList"/>
    <dgm:cxn modelId="{A2BBCCE4-C6E0-470B-B77D-27E1503930A9}" type="presParOf" srcId="{EB2525A5-CCDE-4AA0-A4E5-A8D34E074370}" destId="{241CBF01-084E-444F-BFDA-500B740FDA89}" srcOrd="0" destOrd="0" presId="urn:microsoft.com/office/officeart/2008/layout/LinedList"/>
    <dgm:cxn modelId="{44A55F6A-4B25-4FC5-8F89-04FF9A04B16E}" type="presParOf" srcId="{EB2525A5-CCDE-4AA0-A4E5-A8D34E074370}" destId="{52700109-6506-4A44-AD3D-1B5AF5591544}" srcOrd="1" destOrd="0" presId="urn:microsoft.com/office/officeart/2008/layout/LinedList"/>
    <dgm:cxn modelId="{99C61FB0-3559-4BD7-8D50-C2BE1920F744}" type="presParOf" srcId="{EB2525A5-CCDE-4AA0-A4E5-A8D34E074370}" destId="{E5CE8FBD-3E11-49F6-841C-45FDEDBFFCAB}" srcOrd="2" destOrd="0" presId="urn:microsoft.com/office/officeart/2008/layout/LinedList"/>
    <dgm:cxn modelId="{D390F8E3-5D23-4F22-8BD1-0208349BF8A9}" type="presParOf" srcId="{DF5245D4-8539-4B81-B206-2F55B1C19DF0}" destId="{2EC69D60-2CDB-48B8-A979-6A240184A53F}" srcOrd="5" destOrd="0" presId="urn:microsoft.com/office/officeart/2008/layout/LinedList"/>
    <dgm:cxn modelId="{DA93F4AF-5C8A-4CF4-A191-89216DFD0F67}" type="presParOf" srcId="{DF5245D4-8539-4B81-B206-2F55B1C19DF0}" destId="{CFDC7B45-21FD-462B-A971-7BF844D3DBD1}" srcOrd="6" destOrd="0" presId="urn:microsoft.com/office/officeart/2008/layout/LinedList"/>
    <dgm:cxn modelId="{1EDADC2A-2FE8-4759-82D8-23616469540A}" type="presParOf" srcId="{DF5245D4-8539-4B81-B206-2F55B1C19DF0}" destId="{34254F04-EE5C-4738-9925-F49426BEDCE9}" srcOrd="7" destOrd="0" presId="urn:microsoft.com/office/officeart/2008/layout/LinedList"/>
    <dgm:cxn modelId="{ED48C803-0E42-4EEA-98D7-C33C073ABC60}" type="presParOf" srcId="{34254F04-EE5C-4738-9925-F49426BEDCE9}" destId="{DD880B0B-F27C-4BA2-BC83-482B67814446}" srcOrd="0" destOrd="0" presId="urn:microsoft.com/office/officeart/2008/layout/LinedList"/>
    <dgm:cxn modelId="{18D041E7-957A-47BB-BB1B-E98C20591A04}" type="presParOf" srcId="{34254F04-EE5C-4738-9925-F49426BEDCE9}" destId="{BE0D57D8-C96C-414E-87F2-D2CA1C5446B6}" srcOrd="1" destOrd="0" presId="urn:microsoft.com/office/officeart/2008/layout/LinedList"/>
    <dgm:cxn modelId="{0A98FBE2-CA9F-44FE-BB18-6E61B1D8C3D8}" type="presParOf" srcId="{34254F04-EE5C-4738-9925-F49426BEDCE9}" destId="{EDD60ABD-1FC7-4268-AC82-8FBD3D6E8CF5}" srcOrd="2" destOrd="0" presId="urn:microsoft.com/office/officeart/2008/layout/LinedList"/>
    <dgm:cxn modelId="{6E263406-50C3-411C-8899-BB709F7AFE8D}" type="presParOf" srcId="{DF5245D4-8539-4B81-B206-2F55B1C19DF0}" destId="{9C0271B3-50C4-402A-B722-843B0CDE154E}" srcOrd="8" destOrd="0" presId="urn:microsoft.com/office/officeart/2008/layout/LinedList"/>
    <dgm:cxn modelId="{D21CB4B3-E69D-47EE-8819-AB8F779CC9A4}" type="presParOf" srcId="{DF5245D4-8539-4B81-B206-2F55B1C19DF0}" destId="{5D1CB160-926D-4DCE-A972-3D4DB3D78CD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4637F4-4CF5-4E3F-823A-1CE728D89AEE}" type="doc">
      <dgm:prSet loTypeId="urn:microsoft.com/office/officeart/2005/8/layout/pList2" loCatId="list" qsTypeId="urn:microsoft.com/office/officeart/2005/8/quickstyle/simple1" qsCatId="simple" csTypeId="urn:microsoft.com/office/officeart/2005/8/colors/accent1_2" csCatId="accent1" phldr="1"/>
      <dgm:spPr/>
    </dgm:pt>
    <dgm:pt modelId="{C00A2C39-3E10-4F6C-A2AC-8084AD421ABF}">
      <dgm:prSet phldrT="[Text]"/>
      <dgm:spPr/>
      <dgm:t>
        <a:bodyPr/>
        <a:lstStyle/>
        <a:p>
          <a:endParaRPr lang="sv-SE" noProof="0" dirty="0" smtClean="0"/>
        </a:p>
        <a:p>
          <a:r>
            <a:rPr lang="sv-SE" noProof="0" dirty="0" smtClean="0"/>
            <a:t>Tidningar</a:t>
          </a:r>
          <a:endParaRPr lang="sv-SE" noProof="0" dirty="0"/>
        </a:p>
      </dgm:t>
    </dgm:pt>
    <dgm:pt modelId="{307F231E-62FC-4CDB-AFDD-EE28AD268C1D}" type="parTrans" cxnId="{5311DEF6-B555-4EFA-8C27-04C4842F8FE0}">
      <dgm:prSet/>
      <dgm:spPr/>
      <dgm:t>
        <a:bodyPr/>
        <a:lstStyle/>
        <a:p>
          <a:endParaRPr lang="en-US"/>
        </a:p>
      </dgm:t>
    </dgm:pt>
    <dgm:pt modelId="{D032AB60-B529-42CA-85B2-A53742CBD1C0}" type="sibTrans" cxnId="{5311DEF6-B555-4EFA-8C27-04C4842F8FE0}">
      <dgm:prSet/>
      <dgm:spPr/>
      <dgm:t>
        <a:bodyPr/>
        <a:lstStyle/>
        <a:p>
          <a:endParaRPr lang="en-US"/>
        </a:p>
      </dgm:t>
    </dgm:pt>
    <dgm:pt modelId="{FBDCD3D3-915D-4BEF-BCCD-6799D0E1B960}">
      <dgm:prSet phldrT="[Text]"/>
      <dgm:spPr/>
      <dgm:t>
        <a:bodyPr/>
        <a:lstStyle/>
        <a:p>
          <a:endParaRPr lang="sv-SE" noProof="0" dirty="0" smtClean="0"/>
        </a:p>
        <a:p>
          <a:r>
            <a:rPr lang="sv-SE" noProof="0" dirty="0" smtClean="0"/>
            <a:t>Jobbsajter</a:t>
          </a:r>
          <a:endParaRPr lang="sv-SE" noProof="0" dirty="0"/>
        </a:p>
      </dgm:t>
    </dgm:pt>
    <dgm:pt modelId="{7407D894-252B-4980-AE00-0C401F44DB64}" type="parTrans" cxnId="{A9A569CC-31A1-4E54-B899-1D6563C889A1}">
      <dgm:prSet/>
      <dgm:spPr/>
      <dgm:t>
        <a:bodyPr/>
        <a:lstStyle/>
        <a:p>
          <a:endParaRPr lang="en-US"/>
        </a:p>
      </dgm:t>
    </dgm:pt>
    <dgm:pt modelId="{12F0BFCE-F723-4EEE-B5D6-6702C175EE86}" type="sibTrans" cxnId="{A9A569CC-31A1-4E54-B899-1D6563C889A1}">
      <dgm:prSet/>
      <dgm:spPr/>
      <dgm:t>
        <a:bodyPr/>
        <a:lstStyle/>
        <a:p>
          <a:endParaRPr lang="en-US"/>
        </a:p>
      </dgm:t>
    </dgm:pt>
    <dgm:pt modelId="{54102D49-6E41-4E69-9FD4-F914EAB139D7}">
      <dgm:prSet phldrT="[Text]"/>
      <dgm:spPr/>
      <dgm:t>
        <a:bodyPr/>
        <a:lstStyle/>
        <a:p>
          <a:endParaRPr lang="sv-SE" noProof="0" dirty="0" smtClean="0"/>
        </a:p>
        <a:p>
          <a:r>
            <a:rPr lang="sv-SE" noProof="0" dirty="0" smtClean="0"/>
            <a:t>Egna hemsidor</a:t>
          </a:r>
          <a:endParaRPr lang="sv-SE" noProof="0" dirty="0"/>
        </a:p>
      </dgm:t>
    </dgm:pt>
    <dgm:pt modelId="{2F42B9E8-18B9-48CF-822C-9D7B83405EA5}" type="parTrans" cxnId="{C922D564-F66F-4E4F-A022-45DD50EBE905}">
      <dgm:prSet/>
      <dgm:spPr/>
      <dgm:t>
        <a:bodyPr/>
        <a:lstStyle/>
        <a:p>
          <a:endParaRPr lang="en-US"/>
        </a:p>
      </dgm:t>
    </dgm:pt>
    <dgm:pt modelId="{771C47BB-63DC-4CC6-A21E-4F00EA0D013B}" type="sibTrans" cxnId="{C922D564-F66F-4E4F-A022-45DD50EBE905}">
      <dgm:prSet/>
      <dgm:spPr/>
      <dgm:t>
        <a:bodyPr/>
        <a:lstStyle/>
        <a:p>
          <a:endParaRPr lang="en-US"/>
        </a:p>
      </dgm:t>
    </dgm:pt>
    <dgm:pt modelId="{967FFFB7-478D-41BB-8085-E56B29F87221}" type="pres">
      <dgm:prSet presAssocID="{574637F4-4CF5-4E3F-823A-1CE728D89AEE}" presName="Name0" presStyleCnt="0">
        <dgm:presLayoutVars>
          <dgm:dir/>
          <dgm:resizeHandles val="exact"/>
        </dgm:presLayoutVars>
      </dgm:prSet>
      <dgm:spPr/>
    </dgm:pt>
    <dgm:pt modelId="{F59EAD0F-FF5B-48C0-A7C8-93B374688633}" type="pres">
      <dgm:prSet presAssocID="{574637F4-4CF5-4E3F-823A-1CE728D89AEE}" presName="bkgdShp" presStyleLbl="alignAccFollowNode1" presStyleIdx="0" presStyleCnt="1"/>
      <dgm:spPr/>
    </dgm:pt>
    <dgm:pt modelId="{3FCB88DA-DD13-4528-962C-74B0D7FAFCA9}" type="pres">
      <dgm:prSet presAssocID="{574637F4-4CF5-4E3F-823A-1CE728D89AEE}" presName="linComp" presStyleCnt="0"/>
      <dgm:spPr/>
    </dgm:pt>
    <dgm:pt modelId="{A5A3141B-2562-4D5C-A983-FD95B62B1ED7}" type="pres">
      <dgm:prSet presAssocID="{C00A2C39-3E10-4F6C-A2AC-8084AD421ABF}" presName="compNode" presStyleCnt="0"/>
      <dgm:spPr/>
    </dgm:pt>
    <dgm:pt modelId="{F2143439-2C8B-440E-AED3-A9BA4B56922B}" type="pres">
      <dgm:prSet presAssocID="{C00A2C39-3E10-4F6C-A2AC-8084AD421ABF}" presName="node" presStyleLbl="node1" presStyleIdx="0" presStyleCnt="3">
        <dgm:presLayoutVars>
          <dgm:bulletEnabled val="1"/>
        </dgm:presLayoutVars>
      </dgm:prSet>
      <dgm:spPr/>
      <dgm:t>
        <a:bodyPr/>
        <a:lstStyle/>
        <a:p>
          <a:endParaRPr lang="en-US"/>
        </a:p>
      </dgm:t>
    </dgm:pt>
    <dgm:pt modelId="{9952A791-47D3-4271-8B08-3DBBCA76A328}" type="pres">
      <dgm:prSet presAssocID="{C00A2C39-3E10-4F6C-A2AC-8084AD421ABF}" presName="invisiNode" presStyleLbl="node1" presStyleIdx="0" presStyleCnt="3"/>
      <dgm:spPr/>
    </dgm:pt>
    <dgm:pt modelId="{87F96419-D5B0-4E0D-8AA5-C9CE24AC4BD4}" type="pres">
      <dgm:prSet presAssocID="{C00A2C39-3E10-4F6C-A2AC-8084AD421ABF}"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F4CF2482-34ED-49FA-8B17-CF65E2A8E0C7}" type="pres">
      <dgm:prSet presAssocID="{D032AB60-B529-42CA-85B2-A53742CBD1C0}" presName="sibTrans" presStyleLbl="sibTrans2D1" presStyleIdx="0" presStyleCnt="0"/>
      <dgm:spPr/>
      <dgm:t>
        <a:bodyPr/>
        <a:lstStyle/>
        <a:p>
          <a:endParaRPr lang="en-US"/>
        </a:p>
      </dgm:t>
    </dgm:pt>
    <dgm:pt modelId="{F4AB3984-5C7C-4B50-95BC-C98B659C9C6D}" type="pres">
      <dgm:prSet presAssocID="{FBDCD3D3-915D-4BEF-BCCD-6799D0E1B960}" presName="compNode" presStyleCnt="0"/>
      <dgm:spPr/>
    </dgm:pt>
    <dgm:pt modelId="{386336DF-029A-4B48-AC2A-50E7D3FA76EC}" type="pres">
      <dgm:prSet presAssocID="{FBDCD3D3-915D-4BEF-BCCD-6799D0E1B960}" presName="node" presStyleLbl="node1" presStyleIdx="1" presStyleCnt="3">
        <dgm:presLayoutVars>
          <dgm:bulletEnabled val="1"/>
        </dgm:presLayoutVars>
      </dgm:prSet>
      <dgm:spPr/>
      <dgm:t>
        <a:bodyPr/>
        <a:lstStyle/>
        <a:p>
          <a:endParaRPr lang="en-US"/>
        </a:p>
      </dgm:t>
    </dgm:pt>
    <dgm:pt modelId="{D438CC5D-FB98-42AF-8376-5E00170B61D9}" type="pres">
      <dgm:prSet presAssocID="{FBDCD3D3-915D-4BEF-BCCD-6799D0E1B960}" presName="invisiNode" presStyleLbl="node1" presStyleIdx="1" presStyleCnt="3"/>
      <dgm:spPr/>
    </dgm:pt>
    <dgm:pt modelId="{0CE73451-7C23-499D-8093-E64C8A3F9673}" type="pres">
      <dgm:prSet presAssocID="{FBDCD3D3-915D-4BEF-BCCD-6799D0E1B960}" presName="imagNode" presStyleLbl="fgImgPlace1" presStyleIdx="1" presStyleCnt="3" custLinFactNeighborX="-399" custLinFactNeighborY="-1616"/>
      <dgm:spPr>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dgm:spPr>
    </dgm:pt>
    <dgm:pt modelId="{8192482F-21A1-4E64-98A9-5F38BCAE94D9}" type="pres">
      <dgm:prSet presAssocID="{12F0BFCE-F723-4EEE-B5D6-6702C175EE86}" presName="sibTrans" presStyleLbl="sibTrans2D1" presStyleIdx="0" presStyleCnt="0"/>
      <dgm:spPr/>
      <dgm:t>
        <a:bodyPr/>
        <a:lstStyle/>
        <a:p>
          <a:endParaRPr lang="en-US"/>
        </a:p>
      </dgm:t>
    </dgm:pt>
    <dgm:pt modelId="{897A4C6F-40A9-4336-998A-3BC6F8A18902}" type="pres">
      <dgm:prSet presAssocID="{54102D49-6E41-4E69-9FD4-F914EAB139D7}" presName="compNode" presStyleCnt="0"/>
      <dgm:spPr/>
    </dgm:pt>
    <dgm:pt modelId="{D7C22333-A3DE-45D6-BCDA-1A8846B33D81}" type="pres">
      <dgm:prSet presAssocID="{54102D49-6E41-4E69-9FD4-F914EAB139D7}" presName="node" presStyleLbl="node1" presStyleIdx="2" presStyleCnt="3" custLinFactNeighborX="-2185" custLinFactNeighborY="1591">
        <dgm:presLayoutVars>
          <dgm:bulletEnabled val="1"/>
        </dgm:presLayoutVars>
      </dgm:prSet>
      <dgm:spPr/>
      <dgm:t>
        <a:bodyPr/>
        <a:lstStyle/>
        <a:p>
          <a:endParaRPr lang="en-US"/>
        </a:p>
      </dgm:t>
    </dgm:pt>
    <dgm:pt modelId="{287A4BA2-0E05-4C36-BBD0-06F66E711B3B}" type="pres">
      <dgm:prSet presAssocID="{54102D49-6E41-4E69-9FD4-F914EAB139D7}" presName="invisiNode" presStyleLbl="node1" presStyleIdx="2" presStyleCnt="3"/>
      <dgm:spPr/>
    </dgm:pt>
    <dgm:pt modelId="{8171D5C4-35A2-41A5-9AD5-845894708E69}" type="pres">
      <dgm:prSet presAssocID="{54102D49-6E41-4E69-9FD4-F914EAB139D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dgm:spPr>
    </dgm:pt>
  </dgm:ptLst>
  <dgm:cxnLst>
    <dgm:cxn modelId="{5311DEF6-B555-4EFA-8C27-04C4842F8FE0}" srcId="{574637F4-4CF5-4E3F-823A-1CE728D89AEE}" destId="{C00A2C39-3E10-4F6C-A2AC-8084AD421ABF}" srcOrd="0" destOrd="0" parTransId="{307F231E-62FC-4CDB-AFDD-EE28AD268C1D}" sibTransId="{D032AB60-B529-42CA-85B2-A53742CBD1C0}"/>
    <dgm:cxn modelId="{BDA0B3FE-9563-4449-81A5-9C13F92FDA86}" type="presOf" srcId="{D032AB60-B529-42CA-85B2-A53742CBD1C0}" destId="{F4CF2482-34ED-49FA-8B17-CF65E2A8E0C7}" srcOrd="0" destOrd="0" presId="urn:microsoft.com/office/officeart/2005/8/layout/pList2"/>
    <dgm:cxn modelId="{FAC89504-DDBD-4CD3-A2CD-C45B777F8296}" type="presOf" srcId="{FBDCD3D3-915D-4BEF-BCCD-6799D0E1B960}" destId="{386336DF-029A-4B48-AC2A-50E7D3FA76EC}" srcOrd="0" destOrd="0" presId="urn:microsoft.com/office/officeart/2005/8/layout/pList2"/>
    <dgm:cxn modelId="{046227A7-1857-4C70-BB96-6E47438CE224}" type="presOf" srcId="{12F0BFCE-F723-4EEE-B5D6-6702C175EE86}" destId="{8192482F-21A1-4E64-98A9-5F38BCAE94D9}" srcOrd="0" destOrd="0" presId="urn:microsoft.com/office/officeart/2005/8/layout/pList2"/>
    <dgm:cxn modelId="{C922D564-F66F-4E4F-A022-45DD50EBE905}" srcId="{574637F4-4CF5-4E3F-823A-1CE728D89AEE}" destId="{54102D49-6E41-4E69-9FD4-F914EAB139D7}" srcOrd="2" destOrd="0" parTransId="{2F42B9E8-18B9-48CF-822C-9D7B83405EA5}" sibTransId="{771C47BB-63DC-4CC6-A21E-4F00EA0D013B}"/>
    <dgm:cxn modelId="{A9A569CC-31A1-4E54-B899-1D6563C889A1}" srcId="{574637F4-4CF5-4E3F-823A-1CE728D89AEE}" destId="{FBDCD3D3-915D-4BEF-BCCD-6799D0E1B960}" srcOrd="1" destOrd="0" parTransId="{7407D894-252B-4980-AE00-0C401F44DB64}" sibTransId="{12F0BFCE-F723-4EEE-B5D6-6702C175EE86}"/>
    <dgm:cxn modelId="{3B9F6406-AEA2-4E09-B092-80618FFAA9B0}" type="presOf" srcId="{C00A2C39-3E10-4F6C-A2AC-8084AD421ABF}" destId="{F2143439-2C8B-440E-AED3-A9BA4B56922B}" srcOrd="0" destOrd="0" presId="urn:microsoft.com/office/officeart/2005/8/layout/pList2"/>
    <dgm:cxn modelId="{F00F2927-497E-41E6-873A-0C2F7D2E0375}" type="presOf" srcId="{574637F4-4CF5-4E3F-823A-1CE728D89AEE}" destId="{967FFFB7-478D-41BB-8085-E56B29F87221}" srcOrd="0" destOrd="0" presId="urn:microsoft.com/office/officeart/2005/8/layout/pList2"/>
    <dgm:cxn modelId="{6F7AC579-03FA-4CC8-94C4-6DE8EBD8BA75}" type="presOf" srcId="{54102D49-6E41-4E69-9FD4-F914EAB139D7}" destId="{D7C22333-A3DE-45D6-BCDA-1A8846B33D81}" srcOrd="0" destOrd="0" presId="urn:microsoft.com/office/officeart/2005/8/layout/pList2"/>
    <dgm:cxn modelId="{6DA5E8AF-5320-42FF-B085-9353B5F7E6D8}" type="presParOf" srcId="{967FFFB7-478D-41BB-8085-E56B29F87221}" destId="{F59EAD0F-FF5B-48C0-A7C8-93B374688633}" srcOrd="0" destOrd="0" presId="urn:microsoft.com/office/officeart/2005/8/layout/pList2"/>
    <dgm:cxn modelId="{0FA24327-9F41-422A-BFAC-A2A0FE395E0E}" type="presParOf" srcId="{967FFFB7-478D-41BB-8085-E56B29F87221}" destId="{3FCB88DA-DD13-4528-962C-74B0D7FAFCA9}" srcOrd="1" destOrd="0" presId="urn:microsoft.com/office/officeart/2005/8/layout/pList2"/>
    <dgm:cxn modelId="{F8F8F18D-5F5F-46CB-B926-18B1ED368667}" type="presParOf" srcId="{3FCB88DA-DD13-4528-962C-74B0D7FAFCA9}" destId="{A5A3141B-2562-4D5C-A983-FD95B62B1ED7}" srcOrd="0" destOrd="0" presId="urn:microsoft.com/office/officeart/2005/8/layout/pList2"/>
    <dgm:cxn modelId="{23AA68F6-AF2E-4373-9A80-91EE1B1B5D28}" type="presParOf" srcId="{A5A3141B-2562-4D5C-A983-FD95B62B1ED7}" destId="{F2143439-2C8B-440E-AED3-A9BA4B56922B}" srcOrd="0" destOrd="0" presId="urn:microsoft.com/office/officeart/2005/8/layout/pList2"/>
    <dgm:cxn modelId="{90E5054F-5DCE-457F-BD8E-3D2CAD3BE648}" type="presParOf" srcId="{A5A3141B-2562-4D5C-A983-FD95B62B1ED7}" destId="{9952A791-47D3-4271-8B08-3DBBCA76A328}" srcOrd="1" destOrd="0" presId="urn:microsoft.com/office/officeart/2005/8/layout/pList2"/>
    <dgm:cxn modelId="{6A362395-B2C1-44EA-823D-D6653BC92897}" type="presParOf" srcId="{A5A3141B-2562-4D5C-A983-FD95B62B1ED7}" destId="{87F96419-D5B0-4E0D-8AA5-C9CE24AC4BD4}" srcOrd="2" destOrd="0" presId="urn:microsoft.com/office/officeart/2005/8/layout/pList2"/>
    <dgm:cxn modelId="{18DF08F3-DD2C-4F78-8716-98EB48E4D5D8}" type="presParOf" srcId="{3FCB88DA-DD13-4528-962C-74B0D7FAFCA9}" destId="{F4CF2482-34ED-49FA-8B17-CF65E2A8E0C7}" srcOrd="1" destOrd="0" presId="urn:microsoft.com/office/officeart/2005/8/layout/pList2"/>
    <dgm:cxn modelId="{BF85F8E8-7CC6-485B-BD23-32756FD587EC}" type="presParOf" srcId="{3FCB88DA-DD13-4528-962C-74B0D7FAFCA9}" destId="{F4AB3984-5C7C-4B50-95BC-C98B659C9C6D}" srcOrd="2" destOrd="0" presId="urn:microsoft.com/office/officeart/2005/8/layout/pList2"/>
    <dgm:cxn modelId="{6878680E-3A3B-4419-86D6-2AA4319A0589}" type="presParOf" srcId="{F4AB3984-5C7C-4B50-95BC-C98B659C9C6D}" destId="{386336DF-029A-4B48-AC2A-50E7D3FA76EC}" srcOrd="0" destOrd="0" presId="urn:microsoft.com/office/officeart/2005/8/layout/pList2"/>
    <dgm:cxn modelId="{9FF79A52-A1BE-409B-9803-4F2F20A17480}" type="presParOf" srcId="{F4AB3984-5C7C-4B50-95BC-C98B659C9C6D}" destId="{D438CC5D-FB98-42AF-8376-5E00170B61D9}" srcOrd="1" destOrd="0" presId="urn:microsoft.com/office/officeart/2005/8/layout/pList2"/>
    <dgm:cxn modelId="{AFF9C933-7AC0-4B23-9262-4943F9B4B547}" type="presParOf" srcId="{F4AB3984-5C7C-4B50-95BC-C98B659C9C6D}" destId="{0CE73451-7C23-499D-8093-E64C8A3F9673}" srcOrd="2" destOrd="0" presId="urn:microsoft.com/office/officeart/2005/8/layout/pList2"/>
    <dgm:cxn modelId="{C8F1E0AF-4EAE-4535-9CED-BD1B0ABC95B4}" type="presParOf" srcId="{3FCB88DA-DD13-4528-962C-74B0D7FAFCA9}" destId="{8192482F-21A1-4E64-98A9-5F38BCAE94D9}" srcOrd="3" destOrd="0" presId="urn:microsoft.com/office/officeart/2005/8/layout/pList2"/>
    <dgm:cxn modelId="{FA242D6F-3BB6-4C3A-99A9-BC6867E55703}" type="presParOf" srcId="{3FCB88DA-DD13-4528-962C-74B0D7FAFCA9}" destId="{897A4C6F-40A9-4336-998A-3BC6F8A18902}" srcOrd="4" destOrd="0" presId="urn:microsoft.com/office/officeart/2005/8/layout/pList2"/>
    <dgm:cxn modelId="{40B3170C-2830-4178-9C2A-80298B1C5EAE}" type="presParOf" srcId="{897A4C6F-40A9-4336-998A-3BC6F8A18902}" destId="{D7C22333-A3DE-45D6-BCDA-1A8846B33D81}" srcOrd="0" destOrd="0" presId="urn:microsoft.com/office/officeart/2005/8/layout/pList2"/>
    <dgm:cxn modelId="{D46A0C60-3B88-4FBD-B9C9-D2FE53DEAB6B}" type="presParOf" srcId="{897A4C6F-40A9-4336-998A-3BC6F8A18902}" destId="{287A4BA2-0E05-4C36-BBD0-06F66E711B3B}" srcOrd="1" destOrd="0" presId="urn:microsoft.com/office/officeart/2005/8/layout/pList2"/>
    <dgm:cxn modelId="{3580A6F0-4124-4E0C-AB1A-E44B6AB4D91F}" type="presParOf" srcId="{897A4C6F-40A9-4336-998A-3BC6F8A18902}" destId="{8171D5C4-35A2-41A5-9AD5-845894708E69}"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0297D3-06E7-44E0-BB89-BA546D1FD40A}" type="doc">
      <dgm:prSet loTypeId="urn:microsoft.com/office/officeart/2005/8/layout/gear1" loCatId="cycle" qsTypeId="urn:microsoft.com/office/officeart/2005/8/quickstyle/3d5" qsCatId="3D" csTypeId="urn:microsoft.com/office/officeart/2005/8/colors/accent2_3" csCatId="accent2" phldr="1"/>
      <dgm:spPr/>
      <dgm:t>
        <a:bodyPr/>
        <a:lstStyle/>
        <a:p>
          <a:endParaRPr lang="en-US"/>
        </a:p>
      </dgm:t>
    </dgm:pt>
    <dgm:pt modelId="{9BE62D23-DE4A-45CD-8E73-F318374E9B84}">
      <dgm:prSet phldrT="[Text]" custT="1"/>
      <dgm:spPr/>
      <dgm:t>
        <a:bodyPr/>
        <a:lstStyle/>
        <a:p>
          <a:r>
            <a:rPr lang="en-US" sz="2400" dirty="0" smtClean="0"/>
            <a:t>Academic qualifications</a:t>
          </a:r>
          <a:endParaRPr lang="en-US" sz="2400" dirty="0"/>
        </a:p>
      </dgm:t>
    </dgm:pt>
    <dgm:pt modelId="{F0489434-3599-4F05-9AFA-49B0CF4B3C17}" type="parTrans" cxnId="{7D12BC4C-82FA-4A63-BD18-3A39FE3CBAF6}">
      <dgm:prSet/>
      <dgm:spPr/>
      <dgm:t>
        <a:bodyPr/>
        <a:lstStyle/>
        <a:p>
          <a:endParaRPr lang="en-US"/>
        </a:p>
      </dgm:t>
    </dgm:pt>
    <dgm:pt modelId="{65D0DEB4-D0F7-4B39-A996-EE454D6100B7}" type="sibTrans" cxnId="{7D12BC4C-82FA-4A63-BD18-3A39FE3CBAF6}">
      <dgm:prSet/>
      <dgm:spPr/>
      <dgm:t>
        <a:bodyPr/>
        <a:lstStyle/>
        <a:p>
          <a:endParaRPr lang="en-US"/>
        </a:p>
      </dgm:t>
    </dgm:pt>
    <dgm:pt modelId="{654D2041-79C1-4E99-8286-2327E28C7CF6}">
      <dgm:prSet phldrT="[Text]" custT="1"/>
      <dgm:spPr/>
      <dgm:t>
        <a:bodyPr/>
        <a:lstStyle/>
        <a:p>
          <a:r>
            <a:rPr lang="en-US" sz="1800" dirty="0" smtClean="0"/>
            <a:t>Work or voluntary experience</a:t>
          </a:r>
          <a:endParaRPr lang="en-US" sz="1800" dirty="0"/>
        </a:p>
      </dgm:t>
    </dgm:pt>
    <dgm:pt modelId="{5A206B67-59EB-4A2A-9D94-27327620B547}" type="parTrans" cxnId="{77B8AB24-87AF-4657-85EE-CB357761863E}">
      <dgm:prSet/>
      <dgm:spPr/>
      <dgm:t>
        <a:bodyPr/>
        <a:lstStyle/>
        <a:p>
          <a:endParaRPr lang="en-US"/>
        </a:p>
      </dgm:t>
    </dgm:pt>
    <dgm:pt modelId="{36DDC213-4555-4B01-847C-0A4D5A3941F8}" type="sibTrans" cxnId="{77B8AB24-87AF-4657-85EE-CB357761863E}">
      <dgm:prSet/>
      <dgm:spPr/>
      <dgm:t>
        <a:bodyPr/>
        <a:lstStyle/>
        <a:p>
          <a:endParaRPr lang="en-US"/>
        </a:p>
      </dgm:t>
    </dgm:pt>
    <dgm:pt modelId="{23CCCD13-7FF1-4E0C-A986-E3640135699F}">
      <dgm:prSet phldrT="[Text]" phldr="1"/>
      <dgm:spPr/>
      <dgm:t>
        <a:bodyPr/>
        <a:lstStyle/>
        <a:p>
          <a:endParaRPr lang="en-US" dirty="0"/>
        </a:p>
      </dgm:t>
    </dgm:pt>
    <dgm:pt modelId="{49A4E5DA-7F04-4709-A13A-FCFFAB9387B2}" type="parTrans" cxnId="{E163B7D5-9679-4326-A7C2-36208669207C}">
      <dgm:prSet/>
      <dgm:spPr/>
      <dgm:t>
        <a:bodyPr/>
        <a:lstStyle/>
        <a:p>
          <a:endParaRPr lang="en-US"/>
        </a:p>
      </dgm:t>
    </dgm:pt>
    <dgm:pt modelId="{73A1A3F8-FEA6-47DA-BDAC-2DC32BBFF5A1}" type="sibTrans" cxnId="{E163B7D5-9679-4326-A7C2-36208669207C}">
      <dgm:prSet/>
      <dgm:spPr/>
      <dgm:t>
        <a:bodyPr/>
        <a:lstStyle/>
        <a:p>
          <a:endParaRPr lang="en-US"/>
        </a:p>
      </dgm:t>
    </dgm:pt>
    <dgm:pt modelId="{599085A3-AA8F-476F-AE54-C436408BE8A9}">
      <dgm:prSet phldrT="[Text]"/>
      <dgm:spPr/>
      <dgm:t>
        <a:bodyPr/>
        <a:lstStyle/>
        <a:p>
          <a:r>
            <a:rPr lang="en-US" dirty="0" smtClean="0"/>
            <a:t>Skills</a:t>
          </a:r>
          <a:endParaRPr lang="en-US" dirty="0"/>
        </a:p>
      </dgm:t>
    </dgm:pt>
    <dgm:pt modelId="{12EB9051-F2E9-4AF4-9530-B5A449F65780}" type="parTrans" cxnId="{E1D4DCAA-CD07-4E7E-B712-1787AD0A96D8}">
      <dgm:prSet/>
      <dgm:spPr/>
      <dgm:t>
        <a:bodyPr/>
        <a:lstStyle/>
        <a:p>
          <a:endParaRPr lang="en-US"/>
        </a:p>
      </dgm:t>
    </dgm:pt>
    <dgm:pt modelId="{E8A86941-F167-4296-94F3-AFF5DFEB2708}" type="sibTrans" cxnId="{E1D4DCAA-CD07-4E7E-B712-1787AD0A96D8}">
      <dgm:prSet/>
      <dgm:spPr/>
      <dgm:t>
        <a:bodyPr/>
        <a:lstStyle/>
        <a:p>
          <a:endParaRPr lang="en-US"/>
        </a:p>
      </dgm:t>
    </dgm:pt>
    <dgm:pt modelId="{65BEF4DD-D164-4CBF-B181-2838EC27375E}">
      <dgm:prSet phldrT="[Text]" phldr="1"/>
      <dgm:spPr/>
      <dgm:t>
        <a:bodyPr/>
        <a:lstStyle/>
        <a:p>
          <a:endParaRPr lang="en-US"/>
        </a:p>
      </dgm:t>
    </dgm:pt>
    <dgm:pt modelId="{34B4EB70-42C1-44DD-94C2-30FA613EC724}" type="parTrans" cxnId="{239EB1BD-8170-4FE1-A031-BDB0D360C958}">
      <dgm:prSet/>
      <dgm:spPr/>
      <dgm:t>
        <a:bodyPr/>
        <a:lstStyle/>
        <a:p>
          <a:endParaRPr lang="en-US"/>
        </a:p>
      </dgm:t>
    </dgm:pt>
    <dgm:pt modelId="{77A603D4-855C-4CD5-A0BF-B9CBE5A7EC6E}" type="sibTrans" cxnId="{239EB1BD-8170-4FE1-A031-BDB0D360C958}">
      <dgm:prSet/>
      <dgm:spPr/>
      <dgm:t>
        <a:bodyPr/>
        <a:lstStyle/>
        <a:p>
          <a:endParaRPr lang="en-US"/>
        </a:p>
      </dgm:t>
    </dgm:pt>
    <dgm:pt modelId="{5243CEB0-B954-4736-90C2-B52696732CAD}" type="pres">
      <dgm:prSet presAssocID="{910297D3-06E7-44E0-BB89-BA546D1FD40A}" presName="composite" presStyleCnt="0">
        <dgm:presLayoutVars>
          <dgm:chMax val="3"/>
          <dgm:animLvl val="lvl"/>
          <dgm:resizeHandles val="exact"/>
        </dgm:presLayoutVars>
      </dgm:prSet>
      <dgm:spPr/>
      <dgm:t>
        <a:bodyPr/>
        <a:lstStyle/>
        <a:p>
          <a:endParaRPr lang="en-US"/>
        </a:p>
      </dgm:t>
    </dgm:pt>
    <dgm:pt modelId="{AB0A2211-12B1-4F90-A38B-5A01E11B4650}" type="pres">
      <dgm:prSet presAssocID="{9BE62D23-DE4A-45CD-8E73-F318374E9B84}" presName="gear1" presStyleLbl="node1" presStyleIdx="0" presStyleCnt="3">
        <dgm:presLayoutVars>
          <dgm:chMax val="1"/>
          <dgm:bulletEnabled val="1"/>
        </dgm:presLayoutVars>
      </dgm:prSet>
      <dgm:spPr/>
      <dgm:t>
        <a:bodyPr/>
        <a:lstStyle/>
        <a:p>
          <a:endParaRPr lang="en-US"/>
        </a:p>
      </dgm:t>
    </dgm:pt>
    <dgm:pt modelId="{D0FE1CCE-0376-4778-AD6E-AC51790C453D}" type="pres">
      <dgm:prSet presAssocID="{9BE62D23-DE4A-45CD-8E73-F318374E9B84}" presName="gear1srcNode" presStyleLbl="node1" presStyleIdx="0" presStyleCnt="3"/>
      <dgm:spPr/>
      <dgm:t>
        <a:bodyPr/>
        <a:lstStyle/>
        <a:p>
          <a:endParaRPr lang="en-US"/>
        </a:p>
      </dgm:t>
    </dgm:pt>
    <dgm:pt modelId="{3D569F26-2DE4-45DC-9E7A-A5BBE38D92C1}" type="pres">
      <dgm:prSet presAssocID="{9BE62D23-DE4A-45CD-8E73-F318374E9B84}" presName="gear1dstNode" presStyleLbl="node1" presStyleIdx="0" presStyleCnt="3"/>
      <dgm:spPr/>
      <dgm:t>
        <a:bodyPr/>
        <a:lstStyle/>
        <a:p>
          <a:endParaRPr lang="en-US"/>
        </a:p>
      </dgm:t>
    </dgm:pt>
    <dgm:pt modelId="{AC8C247D-4981-41E6-93BA-A4E1F2C06200}" type="pres">
      <dgm:prSet presAssocID="{654D2041-79C1-4E99-8286-2327E28C7CF6}" presName="gear2" presStyleLbl="node1" presStyleIdx="1" presStyleCnt="3">
        <dgm:presLayoutVars>
          <dgm:chMax val="1"/>
          <dgm:bulletEnabled val="1"/>
        </dgm:presLayoutVars>
      </dgm:prSet>
      <dgm:spPr/>
      <dgm:t>
        <a:bodyPr/>
        <a:lstStyle/>
        <a:p>
          <a:endParaRPr lang="en-US"/>
        </a:p>
      </dgm:t>
    </dgm:pt>
    <dgm:pt modelId="{7F297130-394F-4EEB-831B-7F192CA57618}" type="pres">
      <dgm:prSet presAssocID="{654D2041-79C1-4E99-8286-2327E28C7CF6}" presName="gear2srcNode" presStyleLbl="node1" presStyleIdx="1" presStyleCnt="3"/>
      <dgm:spPr/>
      <dgm:t>
        <a:bodyPr/>
        <a:lstStyle/>
        <a:p>
          <a:endParaRPr lang="en-US"/>
        </a:p>
      </dgm:t>
    </dgm:pt>
    <dgm:pt modelId="{41432544-D0AB-4DD0-8063-37EDC13224ED}" type="pres">
      <dgm:prSet presAssocID="{654D2041-79C1-4E99-8286-2327E28C7CF6}" presName="gear2dstNode" presStyleLbl="node1" presStyleIdx="1" presStyleCnt="3"/>
      <dgm:spPr/>
      <dgm:t>
        <a:bodyPr/>
        <a:lstStyle/>
        <a:p>
          <a:endParaRPr lang="en-US"/>
        </a:p>
      </dgm:t>
    </dgm:pt>
    <dgm:pt modelId="{AA67CA16-D1E1-4E5D-969A-CEF838B23DDE}" type="pres">
      <dgm:prSet presAssocID="{599085A3-AA8F-476F-AE54-C436408BE8A9}" presName="gear3" presStyleLbl="node1" presStyleIdx="2" presStyleCnt="3"/>
      <dgm:spPr/>
      <dgm:t>
        <a:bodyPr/>
        <a:lstStyle/>
        <a:p>
          <a:endParaRPr lang="en-US"/>
        </a:p>
      </dgm:t>
    </dgm:pt>
    <dgm:pt modelId="{A5B3FADB-A848-48A0-8A34-EF3897AA7B4C}" type="pres">
      <dgm:prSet presAssocID="{599085A3-AA8F-476F-AE54-C436408BE8A9}" presName="gear3tx" presStyleLbl="node1" presStyleIdx="2" presStyleCnt="3">
        <dgm:presLayoutVars>
          <dgm:chMax val="1"/>
          <dgm:bulletEnabled val="1"/>
        </dgm:presLayoutVars>
      </dgm:prSet>
      <dgm:spPr/>
      <dgm:t>
        <a:bodyPr/>
        <a:lstStyle/>
        <a:p>
          <a:endParaRPr lang="en-US"/>
        </a:p>
      </dgm:t>
    </dgm:pt>
    <dgm:pt modelId="{4DF40E19-812C-48A6-A978-FF54DA4213D5}" type="pres">
      <dgm:prSet presAssocID="{599085A3-AA8F-476F-AE54-C436408BE8A9}" presName="gear3srcNode" presStyleLbl="node1" presStyleIdx="2" presStyleCnt="3"/>
      <dgm:spPr/>
      <dgm:t>
        <a:bodyPr/>
        <a:lstStyle/>
        <a:p>
          <a:endParaRPr lang="en-US"/>
        </a:p>
      </dgm:t>
    </dgm:pt>
    <dgm:pt modelId="{30ABE38C-5CE6-4F43-B776-80064473D52E}" type="pres">
      <dgm:prSet presAssocID="{599085A3-AA8F-476F-AE54-C436408BE8A9}" presName="gear3dstNode" presStyleLbl="node1" presStyleIdx="2" presStyleCnt="3"/>
      <dgm:spPr/>
      <dgm:t>
        <a:bodyPr/>
        <a:lstStyle/>
        <a:p>
          <a:endParaRPr lang="en-US"/>
        </a:p>
      </dgm:t>
    </dgm:pt>
    <dgm:pt modelId="{A764F3FE-7221-4D9B-922A-DBE6317D7E52}" type="pres">
      <dgm:prSet presAssocID="{65D0DEB4-D0F7-4B39-A996-EE454D6100B7}" presName="connector1" presStyleLbl="sibTrans2D1" presStyleIdx="0" presStyleCnt="3"/>
      <dgm:spPr/>
      <dgm:t>
        <a:bodyPr/>
        <a:lstStyle/>
        <a:p>
          <a:endParaRPr lang="en-US"/>
        </a:p>
      </dgm:t>
    </dgm:pt>
    <dgm:pt modelId="{CB1FCB5A-7F6B-4CDC-9985-9B96276A835E}" type="pres">
      <dgm:prSet presAssocID="{36DDC213-4555-4B01-847C-0A4D5A3941F8}" presName="connector2" presStyleLbl="sibTrans2D1" presStyleIdx="1" presStyleCnt="3"/>
      <dgm:spPr/>
      <dgm:t>
        <a:bodyPr/>
        <a:lstStyle/>
        <a:p>
          <a:endParaRPr lang="en-US"/>
        </a:p>
      </dgm:t>
    </dgm:pt>
    <dgm:pt modelId="{43119159-20B5-4D08-8564-8A8DCA0C50E4}" type="pres">
      <dgm:prSet presAssocID="{E8A86941-F167-4296-94F3-AFF5DFEB2708}" presName="connector3" presStyleLbl="sibTrans2D1" presStyleIdx="2" presStyleCnt="3"/>
      <dgm:spPr/>
      <dgm:t>
        <a:bodyPr/>
        <a:lstStyle/>
        <a:p>
          <a:endParaRPr lang="en-US"/>
        </a:p>
      </dgm:t>
    </dgm:pt>
  </dgm:ptLst>
  <dgm:cxnLst>
    <dgm:cxn modelId="{FF9DADD2-49E5-4005-979F-BF724FA22F28}" type="presOf" srcId="{599085A3-AA8F-476F-AE54-C436408BE8A9}" destId="{A5B3FADB-A848-48A0-8A34-EF3897AA7B4C}" srcOrd="1" destOrd="0" presId="urn:microsoft.com/office/officeart/2005/8/layout/gear1"/>
    <dgm:cxn modelId="{663B2791-68CF-42AC-A8CC-F94A80D53349}" type="presOf" srcId="{654D2041-79C1-4E99-8286-2327E28C7CF6}" destId="{7F297130-394F-4EEB-831B-7F192CA57618}" srcOrd="1" destOrd="0" presId="urn:microsoft.com/office/officeart/2005/8/layout/gear1"/>
    <dgm:cxn modelId="{0543AF29-6837-4BDB-88F6-3AE512D3ACCB}" type="presOf" srcId="{9BE62D23-DE4A-45CD-8E73-F318374E9B84}" destId="{3D569F26-2DE4-45DC-9E7A-A5BBE38D92C1}" srcOrd="2" destOrd="0" presId="urn:microsoft.com/office/officeart/2005/8/layout/gear1"/>
    <dgm:cxn modelId="{788AA8BF-66EE-4ECA-8697-DF474E37CE69}" type="presOf" srcId="{9BE62D23-DE4A-45CD-8E73-F318374E9B84}" destId="{AB0A2211-12B1-4F90-A38B-5A01E11B4650}" srcOrd="0" destOrd="0" presId="urn:microsoft.com/office/officeart/2005/8/layout/gear1"/>
    <dgm:cxn modelId="{18545CDC-058D-4758-9BED-B1115E3E6CB3}" type="presOf" srcId="{9BE62D23-DE4A-45CD-8E73-F318374E9B84}" destId="{D0FE1CCE-0376-4778-AD6E-AC51790C453D}" srcOrd="1" destOrd="0" presId="urn:microsoft.com/office/officeart/2005/8/layout/gear1"/>
    <dgm:cxn modelId="{3BF5B881-28CC-4ADE-BF37-5210F15DE9B1}" type="presOf" srcId="{599085A3-AA8F-476F-AE54-C436408BE8A9}" destId="{30ABE38C-5CE6-4F43-B776-80064473D52E}" srcOrd="3" destOrd="0" presId="urn:microsoft.com/office/officeart/2005/8/layout/gear1"/>
    <dgm:cxn modelId="{1CB35274-A1B4-4D1C-8094-5E685975A59F}" type="presOf" srcId="{910297D3-06E7-44E0-BB89-BA546D1FD40A}" destId="{5243CEB0-B954-4736-90C2-B52696732CAD}" srcOrd="0" destOrd="0" presId="urn:microsoft.com/office/officeart/2005/8/layout/gear1"/>
    <dgm:cxn modelId="{239EB1BD-8170-4FE1-A031-BDB0D360C958}" srcId="{910297D3-06E7-44E0-BB89-BA546D1FD40A}" destId="{65BEF4DD-D164-4CBF-B181-2838EC27375E}" srcOrd="4" destOrd="0" parTransId="{34B4EB70-42C1-44DD-94C2-30FA613EC724}" sibTransId="{77A603D4-855C-4CD5-A0BF-B9CBE5A7EC6E}"/>
    <dgm:cxn modelId="{20339368-3DF9-4A2C-AB47-69BEE78988EE}" type="presOf" srcId="{E8A86941-F167-4296-94F3-AFF5DFEB2708}" destId="{43119159-20B5-4D08-8564-8A8DCA0C50E4}" srcOrd="0" destOrd="0" presId="urn:microsoft.com/office/officeart/2005/8/layout/gear1"/>
    <dgm:cxn modelId="{7D12BC4C-82FA-4A63-BD18-3A39FE3CBAF6}" srcId="{910297D3-06E7-44E0-BB89-BA546D1FD40A}" destId="{9BE62D23-DE4A-45CD-8E73-F318374E9B84}" srcOrd="0" destOrd="0" parTransId="{F0489434-3599-4F05-9AFA-49B0CF4B3C17}" sibTransId="{65D0DEB4-D0F7-4B39-A996-EE454D6100B7}"/>
    <dgm:cxn modelId="{43D0E1AE-E47A-41A7-80D6-BA860C7DF314}" type="presOf" srcId="{65D0DEB4-D0F7-4B39-A996-EE454D6100B7}" destId="{A764F3FE-7221-4D9B-922A-DBE6317D7E52}" srcOrd="0" destOrd="0" presId="urn:microsoft.com/office/officeart/2005/8/layout/gear1"/>
    <dgm:cxn modelId="{545C7559-B93E-46F0-8B94-190A4B34D4B9}" type="presOf" srcId="{654D2041-79C1-4E99-8286-2327E28C7CF6}" destId="{AC8C247D-4981-41E6-93BA-A4E1F2C06200}" srcOrd="0" destOrd="0" presId="urn:microsoft.com/office/officeart/2005/8/layout/gear1"/>
    <dgm:cxn modelId="{E1D4DCAA-CD07-4E7E-B712-1787AD0A96D8}" srcId="{910297D3-06E7-44E0-BB89-BA546D1FD40A}" destId="{599085A3-AA8F-476F-AE54-C436408BE8A9}" srcOrd="2" destOrd="0" parTransId="{12EB9051-F2E9-4AF4-9530-B5A449F65780}" sibTransId="{E8A86941-F167-4296-94F3-AFF5DFEB2708}"/>
    <dgm:cxn modelId="{6D37325C-55AE-4DA8-8E3D-86AFF1AE7676}" type="presOf" srcId="{599085A3-AA8F-476F-AE54-C436408BE8A9}" destId="{4DF40E19-812C-48A6-A978-FF54DA4213D5}" srcOrd="2" destOrd="0" presId="urn:microsoft.com/office/officeart/2005/8/layout/gear1"/>
    <dgm:cxn modelId="{218713B3-F973-4375-90A9-90AFEEB393C9}" type="presOf" srcId="{599085A3-AA8F-476F-AE54-C436408BE8A9}" destId="{AA67CA16-D1E1-4E5D-969A-CEF838B23DDE}" srcOrd="0" destOrd="0" presId="urn:microsoft.com/office/officeart/2005/8/layout/gear1"/>
    <dgm:cxn modelId="{E163B7D5-9679-4326-A7C2-36208669207C}" srcId="{910297D3-06E7-44E0-BB89-BA546D1FD40A}" destId="{23CCCD13-7FF1-4E0C-A986-E3640135699F}" srcOrd="3" destOrd="0" parTransId="{49A4E5DA-7F04-4709-A13A-FCFFAB9387B2}" sibTransId="{73A1A3F8-FEA6-47DA-BDAC-2DC32BBFF5A1}"/>
    <dgm:cxn modelId="{E0BA932B-82BB-46B2-BB0D-8ED15AF4B92F}" type="presOf" srcId="{654D2041-79C1-4E99-8286-2327E28C7CF6}" destId="{41432544-D0AB-4DD0-8063-37EDC13224ED}" srcOrd="2" destOrd="0" presId="urn:microsoft.com/office/officeart/2005/8/layout/gear1"/>
    <dgm:cxn modelId="{77B8AB24-87AF-4657-85EE-CB357761863E}" srcId="{910297D3-06E7-44E0-BB89-BA546D1FD40A}" destId="{654D2041-79C1-4E99-8286-2327E28C7CF6}" srcOrd="1" destOrd="0" parTransId="{5A206B67-59EB-4A2A-9D94-27327620B547}" sibTransId="{36DDC213-4555-4B01-847C-0A4D5A3941F8}"/>
    <dgm:cxn modelId="{791FD390-C0AA-4684-A5D1-B5A8950BE795}" type="presOf" srcId="{36DDC213-4555-4B01-847C-0A4D5A3941F8}" destId="{CB1FCB5A-7F6B-4CDC-9985-9B96276A835E}" srcOrd="0" destOrd="0" presId="urn:microsoft.com/office/officeart/2005/8/layout/gear1"/>
    <dgm:cxn modelId="{9657F209-07F1-4090-8065-5F4D7EF592BF}" type="presParOf" srcId="{5243CEB0-B954-4736-90C2-B52696732CAD}" destId="{AB0A2211-12B1-4F90-A38B-5A01E11B4650}" srcOrd="0" destOrd="0" presId="urn:microsoft.com/office/officeart/2005/8/layout/gear1"/>
    <dgm:cxn modelId="{F2259E0B-CE0D-4A1B-8E05-1C3720DEACE0}" type="presParOf" srcId="{5243CEB0-B954-4736-90C2-B52696732CAD}" destId="{D0FE1CCE-0376-4778-AD6E-AC51790C453D}" srcOrd="1" destOrd="0" presId="urn:microsoft.com/office/officeart/2005/8/layout/gear1"/>
    <dgm:cxn modelId="{6A28278A-2311-4FB8-8AF0-BD6FA6A968BE}" type="presParOf" srcId="{5243CEB0-B954-4736-90C2-B52696732CAD}" destId="{3D569F26-2DE4-45DC-9E7A-A5BBE38D92C1}" srcOrd="2" destOrd="0" presId="urn:microsoft.com/office/officeart/2005/8/layout/gear1"/>
    <dgm:cxn modelId="{90131A6C-2C72-4469-8AC9-C4FDBDC8AE35}" type="presParOf" srcId="{5243CEB0-B954-4736-90C2-B52696732CAD}" destId="{AC8C247D-4981-41E6-93BA-A4E1F2C06200}" srcOrd="3" destOrd="0" presId="urn:microsoft.com/office/officeart/2005/8/layout/gear1"/>
    <dgm:cxn modelId="{84962C83-A977-446B-8F1A-40AEF486FDAE}" type="presParOf" srcId="{5243CEB0-B954-4736-90C2-B52696732CAD}" destId="{7F297130-394F-4EEB-831B-7F192CA57618}" srcOrd="4" destOrd="0" presId="urn:microsoft.com/office/officeart/2005/8/layout/gear1"/>
    <dgm:cxn modelId="{9C867666-31B3-49CA-8FE8-58A08BDAAB79}" type="presParOf" srcId="{5243CEB0-B954-4736-90C2-B52696732CAD}" destId="{41432544-D0AB-4DD0-8063-37EDC13224ED}" srcOrd="5" destOrd="0" presId="urn:microsoft.com/office/officeart/2005/8/layout/gear1"/>
    <dgm:cxn modelId="{07750B26-4F9C-43FC-AFEE-B3CD2D122B97}" type="presParOf" srcId="{5243CEB0-B954-4736-90C2-B52696732CAD}" destId="{AA67CA16-D1E1-4E5D-969A-CEF838B23DDE}" srcOrd="6" destOrd="0" presId="urn:microsoft.com/office/officeart/2005/8/layout/gear1"/>
    <dgm:cxn modelId="{C85408C9-FF1B-44DE-99B1-763247390D71}" type="presParOf" srcId="{5243CEB0-B954-4736-90C2-B52696732CAD}" destId="{A5B3FADB-A848-48A0-8A34-EF3897AA7B4C}" srcOrd="7" destOrd="0" presId="urn:microsoft.com/office/officeart/2005/8/layout/gear1"/>
    <dgm:cxn modelId="{E79A2A9E-90DB-4812-9FE2-29F8D341AC78}" type="presParOf" srcId="{5243CEB0-B954-4736-90C2-B52696732CAD}" destId="{4DF40E19-812C-48A6-A978-FF54DA4213D5}" srcOrd="8" destOrd="0" presId="urn:microsoft.com/office/officeart/2005/8/layout/gear1"/>
    <dgm:cxn modelId="{87B0D4C2-2930-4883-86A7-3A9D356420C5}" type="presParOf" srcId="{5243CEB0-B954-4736-90C2-B52696732CAD}" destId="{30ABE38C-5CE6-4F43-B776-80064473D52E}" srcOrd="9" destOrd="0" presId="urn:microsoft.com/office/officeart/2005/8/layout/gear1"/>
    <dgm:cxn modelId="{AAE97E1D-3514-454B-B99B-482DD6A516D9}" type="presParOf" srcId="{5243CEB0-B954-4736-90C2-B52696732CAD}" destId="{A764F3FE-7221-4D9B-922A-DBE6317D7E52}" srcOrd="10" destOrd="0" presId="urn:microsoft.com/office/officeart/2005/8/layout/gear1"/>
    <dgm:cxn modelId="{A3000406-BAE6-4BC3-907E-FAF62E80A64D}" type="presParOf" srcId="{5243CEB0-B954-4736-90C2-B52696732CAD}" destId="{CB1FCB5A-7F6B-4CDC-9985-9B96276A835E}" srcOrd="11" destOrd="0" presId="urn:microsoft.com/office/officeart/2005/8/layout/gear1"/>
    <dgm:cxn modelId="{70E6F08D-746E-4227-A65A-E9890FB5FF82}" type="presParOf" srcId="{5243CEB0-B954-4736-90C2-B52696732CAD}" destId="{43119159-20B5-4D08-8564-8A8DCA0C50E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DC4A0D-23C5-44A0-9361-D3812E1996D2}"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671E048F-D04A-4856-95D8-90EB22455453}">
      <dgm:prSet phldrT="[Text]"/>
      <dgm:spPr/>
      <dgm:t>
        <a:bodyPr/>
        <a:lstStyle/>
        <a:p>
          <a:r>
            <a:rPr lang="sv-SE" noProof="0" dirty="0" smtClean="0"/>
            <a:t>Problemlösningsförmåga</a:t>
          </a:r>
          <a:endParaRPr lang="sv-SE" noProof="0" dirty="0"/>
        </a:p>
      </dgm:t>
    </dgm:pt>
    <dgm:pt modelId="{C186717B-DD14-4F8C-8665-F0624A8C0AA5}" type="parTrans" cxnId="{5EE1A8BF-1672-4E76-A7A9-5F09892B673C}">
      <dgm:prSet/>
      <dgm:spPr/>
      <dgm:t>
        <a:bodyPr/>
        <a:lstStyle/>
        <a:p>
          <a:endParaRPr lang="en-US"/>
        </a:p>
      </dgm:t>
    </dgm:pt>
    <dgm:pt modelId="{033559F5-37CE-4FBB-A8FC-77466F644F22}" type="sibTrans" cxnId="{5EE1A8BF-1672-4E76-A7A9-5F09892B673C}">
      <dgm:prSet/>
      <dgm:spPr/>
      <dgm:t>
        <a:bodyPr/>
        <a:lstStyle/>
        <a:p>
          <a:endParaRPr lang="en-US"/>
        </a:p>
      </dgm:t>
    </dgm:pt>
    <dgm:pt modelId="{1CDFDCFC-DE4E-4A4B-A943-385EFC600816}">
      <dgm:prSet phldrT="[Text]"/>
      <dgm:spPr/>
      <dgm:t>
        <a:bodyPr/>
        <a:lstStyle/>
        <a:p>
          <a:r>
            <a:rPr lang="sv-SE" noProof="0" dirty="0" smtClean="0"/>
            <a:t>Förmåga att arbeta i ett team</a:t>
          </a:r>
          <a:endParaRPr lang="sv-SE" noProof="0" dirty="0"/>
        </a:p>
      </dgm:t>
    </dgm:pt>
    <dgm:pt modelId="{C0F022DA-7487-464F-8B3D-3EF773849982}" type="parTrans" cxnId="{64B4E1A2-CA11-4197-B403-8BABAE703C60}">
      <dgm:prSet/>
      <dgm:spPr/>
      <dgm:t>
        <a:bodyPr/>
        <a:lstStyle/>
        <a:p>
          <a:endParaRPr lang="en-US"/>
        </a:p>
      </dgm:t>
    </dgm:pt>
    <dgm:pt modelId="{A69ADA38-235F-454A-B846-525D8CD88677}" type="sibTrans" cxnId="{64B4E1A2-CA11-4197-B403-8BABAE703C60}">
      <dgm:prSet/>
      <dgm:spPr/>
      <dgm:t>
        <a:bodyPr/>
        <a:lstStyle/>
        <a:p>
          <a:endParaRPr lang="en-US"/>
        </a:p>
      </dgm:t>
    </dgm:pt>
    <dgm:pt modelId="{B13348A9-2A9E-4381-BE69-C64CC3EEAEED}">
      <dgm:prSet phldrT="[Text]"/>
      <dgm:spPr/>
      <dgm:t>
        <a:bodyPr/>
        <a:lstStyle/>
        <a:p>
          <a:r>
            <a:rPr lang="sv-SE" noProof="0" dirty="0" smtClean="0"/>
            <a:t>Kommunikationsförmåga (skriftlig)</a:t>
          </a:r>
          <a:endParaRPr lang="sv-SE" noProof="0" dirty="0"/>
        </a:p>
      </dgm:t>
    </dgm:pt>
    <dgm:pt modelId="{E9F2B4FE-4C6B-4FAD-BC15-46792177B8AF}" type="parTrans" cxnId="{A34C5F7A-D114-4D9C-A079-C1CB33FDB516}">
      <dgm:prSet/>
      <dgm:spPr/>
      <dgm:t>
        <a:bodyPr/>
        <a:lstStyle/>
        <a:p>
          <a:endParaRPr lang="en-US"/>
        </a:p>
      </dgm:t>
    </dgm:pt>
    <dgm:pt modelId="{ECC0586B-D6A3-4F19-8662-FC366C661737}" type="sibTrans" cxnId="{A34C5F7A-D114-4D9C-A079-C1CB33FDB516}">
      <dgm:prSet/>
      <dgm:spPr/>
      <dgm:t>
        <a:bodyPr/>
        <a:lstStyle/>
        <a:p>
          <a:endParaRPr lang="en-US"/>
        </a:p>
      </dgm:t>
    </dgm:pt>
    <dgm:pt modelId="{FD232879-D01C-48CB-A382-0B0E6D5C7F57}">
      <dgm:prSet phldrT="[Text]"/>
      <dgm:spPr/>
      <dgm:t>
        <a:bodyPr/>
        <a:lstStyle/>
        <a:p>
          <a:r>
            <a:rPr lang="sv-SE" noProof="0" dirty="0" smtClean="0"/>
            <a:t>Ledarskap</a:t>
          </a:r>
          <a:endParaRPr lang="sv-SE" noProof="0" dirty="0"/>
        </a:p>
      </dgm:t>
    </dgm:pt>
    <dgm:pt modelId="{2B4ABB64-5F37-4DA9-945E-D9794A101C26}" type="parTrans" cxnId="{BF777AFB-039D-4EFD-BF71-33F60E4B2B1E}">
      <dgm:prSet/>
      <dgm:spPr/>
      <dgm:t>
        <a:bodyPr/>
        <a:lstStyle/>
        <a:p>
          <a:endParaRPr lang="en-US"/>
        </a:p>
      </dgm:t>
    </dgm:pt>
    <dgm:pt modelId="{B7168ED3-999D-4A77-AAAC-6AA25F01D6B1}" type="sibTrans" cxnId="{BF777AFB-039D-4EFD-BF71-33F60E4B2B1E}">
      <dgm:prSet/>
      <dgm:spPr/>
      <dgm:t>
        <a:bodyPr/>
        <a:lstStyle/>
        <a:p>
          <a:endParaRPr lang="en-US"/>
        </a:p>
      </dgm:t>
    </dgm:pt>
    <dgm:pt modelId="{58EA66EC-56A6-4AA6-92B2-07E47083CF7E}">
      <dgm:prSet phldrT="[Text]"/>
      <dgm:spPr/>
      <dgm:t>
        <a:bodyPr/>
        <a:lstStyle/>
        <a:p>
          <a:r>
            <a:rPr lang="sv-SE" noProof="0" dirty="0" smtClean="0"/>
            <a:t>Hög arbetsmoral</a:t>
          </a:r>
          <a:endParaRPr lang="sv-SE" noProof="0" dirty="0"/>
        </a:p>
      </dgm:t>
    </dgm:pt>
    <dgm:pt modelId="{3A6DC7BD-3717-4DD8-9381-D68387F32686}" type="parTrans" cxnId="{FD984359-7E8F-4848-B784-DBB11D0A6352}">
      <dgm:prSet/>
      <dgm:spPr/>
      <dgm:t>
        <a:bodyPr/>
        <a:lstStyle/>
        <a:p>
          <a:endParaRPr lang="en-US"/>
        </a:p>
      </dgm:t>
    </dgm:pt>
    <dgm:pt modelId="{2CB96FC2-8C3E-4D04-AEF3-7EE37C87C1C3}" type="sibTrans" cxnId="{FD984359-7E8F-4848-B784-DBB11D0A6352}">
      <dgm:prSet/>
      <dgm:spPr/>
      <dgm:t>
        <a:bodyPr/>
        <a:lstStyle/>
        <a:p>
          <a:endParaRPr lang="en-US"/>
        </a:p>
      </dgm:t>
    </dgm:pt>
    <dgm:pt modelId="{B243DAD3-F4F0-4ECB-B27D-F6CAFD8711A2}">
      <dgm:prSet phldrT="[Text]"/>
      <dgm:spPr/>
      <dgm:t>
        <a:bodyPr/>
        <a:lstStyle/>
        <a:p>
          <a:r>
            <a:rPr lang="sv-SE" noProof="0" dirty="0" smtClean="0"/>
            <a:t>Analytiska/kvantitativa kunskaper</a:t>
          </a:r>
          <a:endParaRPr lang="sv-SE" noProof="0" dirty="0"/>
        </a:p>
      </dgm:t>
    </dgm:pt>
    <dgm:pt modelId="{099582A6-582E-4CA5-A04C-00A1B2ED6DC9}" type="parTrans" cxnId="{48294B7D-DFE9-4116-B2CE-F8EAFF26F716}">
      <dgm:prSet/>
      <dgm:spPr/>
      <dgm:t>
        <a:bodyPr/>
        <a:lstStyle/>
        <a:p>
          <a:endParaRPr lang="en-US"/>
        </a:p>
      </dgm:t>
    </dgm:pt>
    <dgm:pt modelId="{BDB100B9-EDF5-4AFF-8078-E0039DF11C6A}" type="sibTrans" cxnId="{48294B7D-DFE9-4116-B2CE-F8EAFF26F716}">
      <dgm:prSet/>
      <dgm:spPr/>
      <dgm:t>
        <a:bodyPr/>
        <a:lstStyle/>
        <a:p>
          <a:endParaRPr lang="en-US"/>
        </a:p>
      </dgm:t>
    </dgm:pt>
    <dgm:pt modelId="{BE535B6F-1E07-44B8-A5A6-DB445C4B5000}">
      <dgm:prSet phldrT="[Text]"/>
      <dgm:spPr/>
      <dgm:t>
        <a:bodyPr/>
        <a:lstStyle/>
        <a:p>
          <a:r>
            <a:rPr lang="sv-SE" noProof="0" dirty="0" smtClean="0"/>
            <a:t>Kommunikationsförmåga</a:t>
          </a:r>
        </a:p>
        <a:p>
          <a:r>
            <a:rPr lang="sv-SE" noProof="0" dirty="0" smtClean="0"/>
            <a:t>(verbal)</a:t>
          </a:r>
          <a:endParaRPr lang="sv-SE" noProof="0" dirty="0"/>
        </a:p>
      </dgm:t>
    </dgm:pt>
    <dgm:pt modelId="{FE4A183F-35F3-4DEC-9845-58369CCCCE03}" type="parTrans" cxnId="{51684B40-B97C-43E1-936A-8D9B89B3A072}">
      <dgm:prSet/>
      <dgm:spPr/>
      <dgm:t>
        <a:bodyPr/>
        <a:lstStyle/>
        <a:p>
          <a:endParaRPr lang="en-US"/>
        </a:p>
      </dgm:t>
    </dgm:pt>
    <dgm:pt modelId="{046F66F3-8FDF-49DC-9582-EC1DE8DBB607}" type="sibTrans" cxnId="{51684B40-B97C-43E1-936A-8D9B89B3A072}">
      <dgm:prSet/>
      <dgm:spPr/>
      <dgm:t>
        <a:bodyPr/>
        <a:lstStyle/>
        <a:p>
          <a:endParaRPr lang="en-US"/>
        </a:p>
      </dgm:t>
    </dgm:pt>
    <dgm:pt modelId="{B824FBC0-2A68-4C8D-9B75-1DE59BC62BF6}">
      <dgm:prSet phldrT="[Text]"/>
      <dgm:spPr/>
      <dgm:t>
        <a:bodyPr/>
        <a:lstStyle/>
        <a:p>
          <a:r>
            <a:rPr lang="sv-SE" noProof="0" dirty="0" smtClean="0"/>
            <a:t>Initiativförmåga</a:t>
          </a:r>
          <a:endParaRPr lang="sv-SE" noProof="0" dirty="0"/>
        </a:p>
      </dgm:t>
    </dgm:pt>
    <dgm:pt modelId="{6B4EBCCE-6E4E-4428-9AEC-8C3528BC5F46}" type="parTrans" cxnId="{0C689180-61A7-4B13-8479-D55610082F16}">
      <dgm:prSet/>
      <dgm:spPr/>
      <dgm:t>
        <a:bodyPr/>
        <a:lstStyle/>
        <a:p>
          <a:endParaRPr lang="en-US"/>
        </a:p>
      </dgm:t>
    </dgm:pt>
    <dgm:pt modelId="{D9BBA180-9EA8-4432-9E07-F47DFA122430}" type="sibTrans" cxnId="{0C689180-61A7-4B13-8479-D55610082F16}">
      <dgm:prSet/>
      <dgm:spPr/>
      <dgm:t>
        <a:bodyPr/>
        <a:lstStyle/>
        <a:p>
          <a:endParaRPr lang="en-US"/>
        </a:p>
      </dgm:t>
    </dgm:pt>
    <dgm:pt modelId="{F7BA4E66-D984-4EFF-B861-45C1A95B210B}">
      <dgm:prSet phldrT="[Text]"/>
      <dgm:spPr/>
      <dgm:t>
        <a:bodyPr/>
        <a:lstStyle/>
        <a:p>
          <a:r>
            <a:rPr lang="sv-SE" noProof="0" dirty="0" smtClean="0"/>
            <a:t>Detaljorienterad</a:t>
          </a:r>
          <a:endParaRPr lang="sv-SE" noProof="0" dirty="0"/>
        </a:p>
      </dgm:t>
    </dgm:pt>
    <dgm:pt modelId="{47BB9183-22C5-465D-B34C-AE97C2FF4D94}" type="parTrans" cxnId="{3997E2E5-EF5A-4FAC-952C-0FFD978E2936}">
      <dgm:prSet/>
      <dgm:spPr/>
      <dgm:t>
        <a:bodyPr/>
        <a:lstStyle/>
        <a:p>
          <a:endParaRPr lang="en-US"/>
        </a:p>
      </dgm:t>
    </dgm:pt>
    <dgm:pt modelId="{1296F373-7442-4C4F-8E24-44E597533107}" type="sibTrans" cxnId="{3997E2E5-EF5A-4FAC-952C-0FFD978E2936}">
      <dgm:prSet/>
      <dgm:spPr/>
      <dgm:t>
        <a:bodyPr/>
        <a:lstStyle/>
        <a:p>
          <a:endParaRPr lang="en-US"/>
        </a:p>
      </dgm:t>
    </dgm:pt>
    <dgm:pt modelId="{53141357-3B73-467E-A92F-757A489A5713}">
      <dgm:prSet phldrT="[Text]"/>
      <dgm:spPr/>
      <dgm:t>
        <a:bodyPr/>
        <a:lstStyle/>
        <a:p>
          <a:r>
            <a:rPr lang="sv-SE" noProof="0" dirty="0" smtClean="0"/>
            <a:t>Flexibilitet/Anpassningsförmåga</a:t>
          </a:r>
        </a:p>
        <a:p>
          <a:endParaRPr lang="sv-SE" noProof="0" dirty="0"/>
        </a:p>
      </dgm:t>
    </dgm:pt>
    <dgm:pt modelId="{9817A008-901D-46DC-934C-E964A94309E6}" type="parTrans" cxnId="{AA6F3788-6372-4691-9029-6562FB6D3DA7}">
      <dgm:prSet/>
      <dgm:spPr/>
      <dgm:t>
        <a:bodyPr/>
        <a:lstStyle/>
        <a:p>
          <a:endParaRPr lang="en-US"/>
        </a:p>
      </dgm:t>
    </dgm:pt>
    <dgm:pt modelId="{B2950B51-ACA1-4219-BEBD-3B2ABB5197F7}" type="sibTrans" cxnId="{AA6F3788-6372-4691-9029-6562FB6D3DA7}">
      <dgm:prSet/>
      <dgm:spPr/>
      <dgm:t>
        <a:bodyPr/>
        <a:lstStyle/>
        <a:p>
          <a:endParaRPr lang="en-US"/>
        </a:p>
      </dgm:t>
    </dgm:pt>
    <dgm:pt modelId="{40A5FB8A-3CC4-4410-9F21-2B20E924DE54}">
      <dgm:prSet phldrT="[Text]"/>
      <dgm:spPr/>
      <dgm:t>
        <a:bodyPr/>
        <a:lstStyle/>
        <a:p>
          <a:r>
            <a:rPr lang="sv-SE" noProof="0" dirty="0" smtClean="0"/>
            <a:t>Tekniska kunskaper</a:t>
          </a:r>
          <a:endParaRPr lang="sv-SE" noProof="0" dirty="0"/>
        </a:p>
      </dgm:t>
    </dgm:pt>
    <dgm:pt modelId="{32CB9307-CF34-4206-8C99-0F731EB9CA80}" type="parTrans" cxnId="{0CE5E6A1-3471-4CD1-AC9E-E154C2D1E0D8}">
      <dgm:prSet/>
      <dgm:spPr/>
      <dgm:t>
        <a:bodyPr/>
        <a:lstStyle/>
        <a:p>
          <a:endParaRPr lang="en-US"/>
        </a:p>
      </dgm:t>
    </dgm:pt>
    <dgm:pt modelId="{CB0DFA82-BC29-4B80-8C1A-38574C02AA56}" type="sibTrans" cxnId="{0CE5E6A1-3471-4CD1-AC9E-E154C2D1E0D8}">
      <dgm:prSet/>
      <dgm:spPr/>
      <dgm:t>
        <a:bodyPr/>
        <a:lstStyle/>
        <a:p>
          <a:endParaRPr lang="en-US"/>
        </a:p>
      </dgm:t>
    </dgm:pt>
    <dgm:pt modelId="{3EC31B2D-1745-4943-8152-3EEDB016E56A}">
      <dgm:prSet phldrT="[Text]"/>
      <dgm:spPr/>
      <dgm:t>
        <a:bodyPr/>
        <a:lstStyle/>
        <a:p>
          <a:r>
            <a:rPr lang="sv-SE" noProof="0" dirty="0" smtClean="0"/>
            <a:t>Interpersonella färdigheter (relaterar väl till andra)</a:t>
          </a:r>
          <a:endParaRPr lang="sv-SE" noProof="0" dirty="0"/>
        </a:p>
      </dgm:t>
    </dgm:pt>
    <dgm:pt modelId="{514EBB07-5D4E-4C0C-9836-4C48F37FAD35}" type="parTrans" cxnId="{4F13E478-8011-4228-B4B4-67D80BE24B37}">
      <dgm:prSet/>
      <dgm:spPr/>
      <dgm:t>
        <a:bodyPr/>
        <a:lstStyle/>
        <a:p>
          <a:endParaRPr lang="en-US"/>
        </a:p>
      </dgm:t>
    </dgm:pt>
    <dgm:pt modelId="{4ADBF6FB-7FA7-4B95-897E-3EF06BD74F3A}" type="sibTrans" cxnId="{4F13E478-8011-4228-B4B4-67D80BE24B37}">
      <dgm:prSet/>
      <dgm:spPr/>
      <dgm:t>
        <a:bodyPr/>
        <a:lstStyle/>
        <a:p>
          <a:endParaRPr lang="en-US"/>
        </a:p>
      </dgm:t>
    </dgm:pt>
    <dgm:pt modelId="{8DD8D210-E463-4D33-8094-6127AC63F156}">
      <dgm:prSet phldrT="[Text]"/>
      <dgm:spPr/>
      <dgm:t>
        <a:bodyPr/>
        <a:lstStyle/>
        <a:p>
          <a:r>
            <a:rPr lang="sv-SE" noProof="0" dirty="0" smtClean="0"/>
            <a:t>Datakunskaper</a:t>
          </a:r>
          <a:endParaRPr lang="sv-SE" noProof="0" dirty="0"/>
        </a:p>
      </dgm:t>
    </dgm:pt>
    <dgm:pt modelId="{D79DC3A7-FAFD-4F1C-8C15-DBC4DCC42242}" type="parTrans" cxnId="{932F2DFF-5B15-46E4-BE26-5FED701C9C14}">
      <dgm:prSet/>
      <dgm:spPr/>
      <dgm:t>
        <a:bodyPr/>
        <a:lstStyle/>
        <a:p>
          <a:endParaRPr lang="en-US"/>
        </a:p>
      </dgm:t>
    </dgm:pt>
    <dgm:pt modelId="{5FDA18DC-AEF6-407E-A2FD-F0A503A62186}" type="sibTrans" cxnId="{932F2DFF-5B15-46E4-BE26-5FED701C9C14}">
      <dgm:prSet/>
      <dgm:spPr/>
      <dgm:t>
        <a:bodyPr/>
        <a:lstStyle/>
        <a:p>
          <a:endParaRPr lang="en-US"/>
        </a:p>
      </dgm:t>
    </dgm:pt>
    <dgm:pt modelId="{5EC80E02-F701-4EB0-A756-8178F8EB0BA0}">
      <dgm:prSet phldrT="[Text]"/>
      <dgm:spPr/>
      <dgm:t>
        <a:bodyPr/>
        <a:lstStyle/>
        <a:p>
          <a:r>
            <a:rPr lang="sv-SE" noProof="0" dirty="0" smtClean="0"/>
            <a:t>Organisationsförmåga</a:t>
          </a:r>
          <a:endParaRPr lang="sv-SE" noProof="0" dirty="0"/>
        </a:p>
      </dgm:t>
    </dgm:pt>
    <dgm:pt modelId="{D7D282F2-63B2-46BC-B11E-C0D93258CBB3}" type="parTrans" cxnId="{E55AEA7A-F41C-4A2A-9F41-8F7E1A9660C7}">
      <dgm:prSet/>
      <dgm:spPr/>
      <dgm:t>
        <a:bodyPr/>
        <a:lstStyle/>
        <a:p>
          <a:endParaRPr lang="en-US"/>
        </a:p>
      </dgm:t>
    </dgm:pt>
    <dgm:pt modelId="{51045F00-2CA7-4CD7-A80E-A516216EE53E}" type="sibTrans" cxnId="{E55AEA7A-F41C-4A2A-9F41-8F7E1A9660C7}">
      <dgm:prSet/>
      <dgm:spPr/>
      <dgm:t>
        <a:bodyPr/>
        <a:lstStyle/>
        <a:p>
          <a:endParaRPr lang="en-US"/>
        </a:p>
      </dgm:t>
    </dgm:pt>
    <dgm:pt modelId="{9412824E-36DE-4D19-8676-54A65CEA7CD7}">
      <dgm:prSet phldrT="[Text]"/>
      <dgm:spPr/>
      <dgm:t>
        <a:bodyPr/>
        <a:lstStyle/>
        <a:p>
          <a:r>
            <a:rPr lang="sv-SE" noProof="0" dirty="0" smtClean="0"/>
            <a:t>Strategisk planeringsförmåga</a:t>
          </a:r>
          <a:endParaRPr lang="sv-SE" noProof="0" dirty="0"/>
        </a:p>
      </dgm:t>
    </dgm:pt>
    <dgm:pt modelId="{8BA7A3FD-C0BA-42CC-ABAB-1E6C39056FC7}" type="parTrans" cxnId="{3D633C40-1B6C-4A14-A363-5D5CC9B9767F}">
      <dgm:prSet/>
      <dgm:spPr/>
      <dgm:t>
        <a:bodyPr/>
        <a:lstStyle/>
        <a:p>
          <a:endParaRPr lang="en-US"/>
        </a:p>
      </dgm:t>
    </dgm:pt>
    <dgm:pt modelId="{2E44D3B7-5207-45F9-9061-6D81F2AF9AAF}" type="sibTrans" cxnId="{3D633C40-1B6C-4A14-A363-5D5CC9B9767F}">
      <dgm:prSet/>
      <dgm:spPr/>
      <dgm:t>
        <a:bodyPr/>
        <a:lstStyle/>
        <a:p>
          <a:endParaRPr lang="en-US"/>
        </a:p>
      </dgm:t>
    </dgm:pt>
    <dgm:pt modelId="{2E731FB6-19B6-46F7-9F77-78BC57F0CFCD}">
      <dgm:prSet phldrT="[Text]"/>
      <dgm:spPr/>
      <dgm:t>
        <a:bodyPr/>
        <a:lstStyle/>
        <a:p>
          <a:r>
            <a:rPr lang="sv-SE" noProof="0" dirty="0" smtClean="0"/>
            <a:t>Kreativitet</a:t>
          </a:r>
          <a:endParaRPr lang="sv-SE" noProof="0" dirty="0"/>
        </a:p>
      </dgm:t>
    </dgm:pt>
    <dgm:pt modelId="{39002248-CCDC-46BE-83B5-3948E000E153}" type="parTrans" cxnId="{0E875299-0834-4784-891A-A299B4884656}">
      <dgm:prSet/>
      <dgm:spPr/>
      <dgm:t>
        <a:bodyPr/>
        <a:lstStyle/>
        <a:p>
          <a:endParaRPr lang="en-US"/>
        </a:p>
      </dgm:t>
    </dgm:pt>
    <dgm:pt modelId="{37B376E6-E23B-4290-AFCC-2013D47B074D}" type="sibTrans" cxnId="{0E875299-0834-4784-891A-A299B4884656}">
      <dgm:prSet/>
      <dgm:spPr/>
      <dgm:t>
        <a:bodyPr/>
        <a:lstStyle/>
        <a:p>
          <a:endParaRPr lang="en-US"/>
        </a:p>
      </dgm:t>
    </dgm:pt>
    <dgm:pt modelId="{C98AB85F-603F-453F-9C44-2E60C2B1267F}">
      <dgm:prSet phldrT="[Text]"/>
      <dgm:spPr/>
      <dgm:t>
        <a:bodyPr/>
        <a:lstStyle/>
        <a:p>
          <a:r>
            <a:rPr lang="sv-SE" noProof="0" dirty="0" smtClean="0"/>
            <a:t>Vänlighet/Öppenhet</a:t>
          </a:r>
          <a:endParaRPr lang="sv-SE" noProof="0" dirty="0"/>
        </a:p>
      </dgm:t>
    </dgm:pt>
    <dgm:pt modelId="{7F22EA90-F8A4-4ACD-A99B-FA4DF6B7FD88}" type="parTrans" cxnId="{A13562E4-0D3E-4C6C-A309-CC22EB40A902}">
      <dgm:prSet/>
      <dgm:spPr/>
      <dgm:t>
        <a:bodyPr/>
        <a:lstStyle/>
        <a:p>
          <a:endParaRPr lang="en-US"/>
        </a:p>
      </dgm:t>
    </dgm:pt>
    <dgm:pt modelId="{6DD31B35-DCEF-4FFD-BC21-3B3A00846F5B}" type="sibTrans" cxnId="{A13562E4-0D3E-4C6C-A309-CC22EB40A902}">
      <dgm:prSet/>
      <dgm:spPr/>
      <dgm:t>
        <a:bodyPr/>
        <a:lstStyle/>
        <a:p>
          <a:endParaRPr lang="en-US"/>
        </a:p>
      </dgm:t>
    </dgm:pt>
    <dgm:pt modelId="{7AE88762-5B31-4381-A208-975A9CA212D4}">
      <dgm:prSet phldrT="[Text]"/>
      <dgm:spPr/>
      <dgm:t>
        <a:bodyPr/>
        <a:lstStyle/>
        <a:p>
          <a:r>
            <a:rPr lang="sv-SE" noProof="0" dirty="0" smtClean="0"/>
            <a:t>Taktkänsla</a:t>
          </a:r>
          <a:endParaRPr lang="sv-SE" noProof="0" dirty="0"/>
        </a:p>
      </dgm:t>
    </dgm:pt>
    <dgm:pt modelId="{5BB59E69-B00F-4EE0-9D44-C81EDA8AF294}" type="parTrans" cxnId="{8680FECE-FE57-40F6-8432-27D1B4853E8E}">
      <dgm:prSet/>
      <dgm:spPr/>
      <dgm:t>
        <a:bodyPr/>
        <a:lstStyle/>
        <a:p>
          <a:endParaRPr lang="en-US"/>
        </a:p>
      </dgm:t>
    </dgm:pt>
    <dgm:pt modelId="{8672A11D-B1D1-4257-8960-DB54D60E4D7C}" type="sibTrans" cxnId="{8680FECE-FE57-40F6-8432-27D1B4853E8E}">
      <dgm:prSet/>
      <dgm:spPr/>
      <dgm:t>
        <a:bodyPr/>
        <a:lstStyle/>
        <a:p>
          <a:endParaRPr lang="en-US"/>
        </a:p>
      </dgm:t>
    </dgm:pt>
    <dgm:pt modelId="{36DD154F-399F-4972-8277-BEC04F66D695}">
      <dgm:prSet phldrT="[Text]"/>
      <dgm:spPr/>
      <dgm:t>
        <a:bodyPr/>
        <a:lstStyle/>
        <a:p>
          <a:r>
            <a:rPr lang="sv-SE" noProof="0" dirty="0" smtClean="0"/>
            <a:t>Entreprenörsförmåga/Risktagare</a:t>
          </a:r>
          <a:endParaRPr lang="sv-SE" noProof="0" dirty="0"/>
        </a:p>
      </dgm:t>
    </dgm:pt>
    <dgm:pt modelId="{56F5385C-45DF-4CA7-8759-AD7BF865514A}" type="parTrans" cxnId="{9D9B8953-1A13-4C8B-87CE-40F5A0F7924F}">
      <dgm:prSet/>
      <dgm:spPr/>
      <dgm:t>
        <a:bodyPr/>
        <a:lstStyle/>
        <a:p>
          <a:endParaRPr lang="en-US"/>
        </a:p>
      </dgm:t>
    </dgm:pt>
    <dgm:pt modelId="{28D8202F-EDD8-4941-B711-7517DE1D7725}" type="sibTrans" cxnId="{9D9B8953-1A13-4C8B-87CE-40F5A0F7924F}">
      <dgm:prSet/>
      <dgm:spPr/>
      <dgm:t>
        <a:bodyPr/>
        <a:lstStyle/>
        <a:p>
          <a:endParaRPr lang="en-US"/>
        </a:p>
      </dgm:t>
    </dgm:pt>
    <dgm:pt modelId="{7EAD6B3D-F8F4-463C-BC3A-2C31D2D1F988}">
      <dgm:prSet phldrT="[Text]"/>
      <dgm:spPr/>
      <dgm:t>
        <a:bodyPr/>
        <a:lstStyle/>
        <a:p>
          <a:r>
            <a:rPr lang="sv-SE" noProof="0" dirty="0" smtClean="0"/>
            <a:t>Språkkunskaper</a:t>
          </a:r>
          <a:endParaRPr lang="sv-SE" noProof="0" dirty="0"/>
        </a:p>
      </dgm:t>
    </dgm:pt>
    <dgm:pt modelId="{5356BB9C-EDD0-4ED4-81B6-5A8D55BFB27B}" type="parTrans" cxnId="{113C30A3-BA98-4795-987A-A94889FF9450}">
      <dgm:prSet/>
      <dgm:spPr/>
      <dgm:t>
        <a:bodyPr/>
        <a:lstStyle/>
        <a:p>
          <a:endParaRPr lang="en-US"/>
        </a:p>
      </dgm:t>
    </dgm:pt>
    <dgm:pt modelId="{87E17953-F746-4AB1-87AA-4BE004DC84E9}" type="sibTrans" cxnId="{113C30A3-BA98-4795-987A-A94889FF9450}">
      <dgm:prSet/>
      <dgm:spPr/>
      <dgm:t>
        <a:bodyPr/>
        <a:lstStyle/>
        <a:p>
          <a:endParaRPr lang="en-US"/>
        </a:p>
      </dgm:t>
    </dgm:pt>
    <dgm:pt modelId="{D017DE4B-2698-4420-81CA-C22BE4D1B504}" type="pres">
      <dgm:prSet presAssocID="{7ADC4A0D-23C5-44A0-9361-D3812E1996D2}" presName="diagram" presStyleCnt="0">
        <dgm:presLayoutVars>
          <dgm:dir/>
          <dgm:resizeHandles val="exact"/>
        </dgm:presLayoutVars>
      </dgm:prSet>
      <dgm:spPr/>
      <dgm:t>
        <a:bodyPr/>
        <a:lstStyle/>
        <a:p>
          <a:endParaRPr lang="en-US"/>
        </a:p>
      </dgm:t>
    </dgm:pt>
    <dgm:pt modelId="{C317B1CB-155F-41B2-BBE1-8355329DAEFA}" type="pres">
      <dgm:prSet presAssocID="{671E048F-D04A-4856-95D8-90EB22455453}" presName="node" presStyleLbl="node1" presStyleIdx="0" presStyleCnt="20">
        <dgm:presLayoutVars>
          <dgm:bulletEnabled val="1"/>
        </dgm:presLayoutVars>
      </dgm:prSet>
      <dgm:spPr/>
      <dgm:t>
        <a:bodyPr/>
        <a:lstStyle/>
        <a:p>
          <a:endParaRPr lang="en-US"/>
        </a:p>
      </dgm:t>
    </dgm:pt>
    <dgm:pt modelId="{D2437C0B-8877-4053-8009-79DFF514CCBB}" type="pres">
      <dgm:prSet presAssocID="{033559F5-37CE-4FBB-A8FC-77466F644F22}" presName="sibTrans" presStyleCnt="0"/>
      <dgm:spPr/>
    </dgm:pt>
    <dgm:pt modelId="{FDD98936-9C45-4374-894D-229E4B77B7B6}" type="pres">
      <dgm:prSet presAssocID="{1CDFDCFC-DE4E-4A4B-A943-385EFC600816}" presName="node" presStyleLbl="node1" presStyleIdx="1" presStyleCnt="20">
        <dgm:presLayoutVars>
          <dgm:bulletEnabled val="1"/>
        </dgm:presLayoutVars>
      </dgm:prSet>
      <dgm:spPr/>
      <dgm:t>
        <a:bodyPr/>
        <a:lstStyle/>
        <a:p>
          <a:endParaRPr lang="en-US"/>
        </a:p>
      </dgm:t>
    </dgm:pt>
    <dgm:pt modelId="{DC9397A4-E48B-4E39-BE90-F76CEA01D428}" type="pres">
      <dgm:prSet presAssocID="{A69ADA38-235F-454A-B846-525D8CD88677}" presName="sibTrans" presStyleCnt="0"/>
      <dgm:spPr/>
    </dgm:pt>
    <dgm:pt modelId="{B430EECA-49BA-4BCC-8B90-2E480EA01BB1}" type="pres">
      <dgm:prSet presAssocID="{B13348A9-2A9E-4381-BE69-C64CC3EEAEED}" presName="node" presStyleLbl="node1" presStyleIdx="2" presStyleCnt="20">
        <dgm:presLayoutVars>
          <dgm:bulletEnabled val="1"/>
        </dgm:presLayoutVars>
      </dgm:prSet>
      <dgm:spPr/>
      <dgm:t>
        <a:bodyPr/>
        <a:lstStyle/>
        <a:p>
          <a:endParaRPr lang="en-US"/>
        </a:p>
      </dgm:t>
    </dgm:pt>
    <dgm:pt modelId="{822487DE-A515-42D8-9CF3-9255B9C72D08}" type="pres">
      <dgm:prSet presAssocID="{ECC0586B-D6A3-4F19-8662-FC366C661737}" presName="sibTrans" presStyleCnt="0"/>
      <dgm:spPr/>
    </dgm:pt>
    <dgm:pt modelId="{C4836E6C-EBD5-439F-B6D9-0CD51F7A66D0}" type="pres">
      <dgm:prSet presAssocID="{FD232879-D01C-48CB-A382-0B0E6D5C7F57}" presName="node" presStyleLbl="node1" presStyleIdx="3" presStyleCnt="20">
        <dgm:presLayoutVars>
          <dgm:bulletEnabled val="1"/>
        </dgm:presLayoutVars>
      </dgm:prSet>
      <dgm:spPr/>
      <dgm:t>
        <a:bodyPr/>
        <a:lstStyle/>
        <a:p>
          <a:endParaRPr lang="en-US"/>
        </a:p>
      </dgm:t>
    </dgm:pt>
    <dgm:pt modelId="{3DC98B8A-C867-4C21-8209-A81A764192F4}" type="pres">
      <dgm:prSet presAssocID="{B7168ED3-999D-4A77-AAAC-6AA25F01D6B1}" presName="sibTrans" presStyleCnt="0"/>
      <dgm:spPr/>
    </dgm:pt>
    <dgm:pt modelId="{762B2C4C-7C33-440A-952F-3B1AB8C022FC}" type="pres">
      <dgm:prSet presAssocID="{58EA66EC-56A6-4AA6-92B2-07E47083CF7E}" presName="node" presStyleLbl="node1" presStyleIdx="4" presStyleCnt="20">
        <dgm:presLayoutVars>
          <dgm:bulletEnabled val="1"/>
        </dgm:presLayoutVars>
      </dgm:prSet>
      <dgm:spPr/>
      <dgm:t>
        <a:bodyPr/>
        <a:lstStyle/>
        <a:p>
          <a:endParaRPr lang="en-US"/>
        </a:p>
      </dgm:t>
    </dgm:pt>
    <dgm:pt modelId="{4B3400EA-8168-46A5-9CE6-8D2EB7808CDB}" type="pres">
      <dgm:prSet presAssocID="{2CB96FC2-8C3E-4D04-AEF3-7EE37C87C1C3}" presName="sibTrans" presStyleCnt="0"/>
      <dgm:spPr/>
    </dgm:pt>
    <dgm:pt modelId="{183996A8-0A36-420D-B5A5-0FC2C0C56A5C}" type="pres">
      <dgm:prSet presAssocID="{B243DAD3-F4F0-4ECB-B27D-F6CAFD8711A2}" presName="node" presStyleLbl="node1" presStyleIdx="5" presStyleCnt="20">
        <dgm:presLayoutVars>
          <dgm:bulletEnabled val="1"/>
        </dgm:presLayoutVars>
      </dgm:prSet>
      <dgm:spPr/>
      <dgm:t>
        <a:bodyPr/>
        <a:lstStyle/>
        <a:p>
          <a:endParaRPr lang="en-US"/>
        </a:p>
      </dgm:t>
    </dgm:pt>
    <dgm:pt modelId="{B174EDE5-8E53-456B-B63F-620B20BDE522}" type="pres">
      <dgm:prSet presAssocID="{BDB100B9-EDF5-4AFF-8078-E0039DF11C6A}" presName="sibTrans" presStyleCnt="0"/>
      <dgm:spPr/>
    </dgm:pt>
    <dgm:pt modelId="{B139E759-EA0D-4A24-8E9F-907B58C3A7C0}" type="pres">
      <dgm:prSet presAssocID="{BE535B6F-1E07-44B8-A5A6-DB445C4B5000}" presName="node" presStyleLbl="node1" presStyleIdx="6" presStyleCnt="20">
        <dgm:presLayoutVars>
          <dgm:bulletEnabled val="1"/>
        </dgm:presLayoutVars>
      </dgm:prSet>
      <dgm:spPr/>
      <dgm:t>
        <a:bodyPr/>
        <a:lstStyle/>
        <a:p>
          <a:endParaRPr lang="en-US"/>
        </a:p>
      </dgm:t>
    </dgm:pt>
    <dgm:pt modelId="{3F00CE76-BB9D-4936-A98E-D8E883A4E3B9}" type="pres">
      <dgm:prSet presAssocID="{046F66F3-8FDF-49DC-9582-EC1DE8DBB607}" presName="sibTrans" presStyleCnt="0"/>
      <dgm:spPr/>
    </dgm:pt>
    <dgm:pt modelId="{DD7C4C18-3836-446F-A1D1-BC81A1BD4072}" type="pres">
      <dgm:prSet presAssocID="{B824FBC0-2A68-4C8D-9B75-1DE59BC62BF6}" presName="node" presStyleLbl="node1" presStyleIdx="7" presStyleCnt="20">
        <dgm:presLayoutVars>
          <dgm:bulletEnabled val="1"/>
        </dgm:presLayoutVars>
      </dgm:prSet>
      <dgm:spPr/>
      <dgm:t>
        <a:bodyPr/>
        <a:lstStyle/>
        <a:p>
          <a:endParaRPr lang="en-US"/>
        </a:p>
      </dgm:t>
    </dgm:pt>
    <dgm:pt modelId="{0C8BB91F-ED1B-4B22-B247-679020A5B7B9}" type="pres">
      <dgm:prSet presAssocID="{D9BBA180-9EA8-4432-9E07-F47DFA122430}" presName="sibTrans" presStyleCnt="0"/>
      <dgm:spPr/>
    </dgm:pt>
    <dgm:pt modelId="{5C370474-EC49-478C-B041-124E678CCDB6}" type="pres">
      <dgm:prSet presAssocID="{F7BA4E66-D984-4EFF-B861-45C1A95B210B}" presName="node" presStyleLbl="node1" presStyleIdx="8" presStyleCnt="20">
        <dgm:presLayoutVars>
          <dgm:bulletEnabled val="1"/>
        </dgm:presLayoutVars>
      </dgm:prSet>
      <dgm:spPr/>
      <dgm:t>
        <a:bodyPr/>
        <a:lstStyle/>
        <a:p>
          <a:endParaRPr lang="en-US"/>
        </a:p>
      </dgm:t>
    </dgm:pt>
    <dgm:pt modelId="{DEB9D56D-FB73-45B7-8378-A7C5615D940F}" type="pres">
      <dgm:prSet presAssocID="{1296F373-7442-4C4F-8E24-44E597533107}" presName="sibTrans" presStyleCnt="0"/>
      <dgm:spPr/>
    </dgm:pt>
    <dgm:pt modelId="{2306DA04-3D3D-4DBD-84E5-0A003A28DD76}" type="pres">
      <dgm:prSet presAssocID="{53141357-3B73-467E-A92F-757A489A5713}" presName="node" presStyleLbl="node1" presStyleIdx="9" presStyleCnt="20">
        <dgm:presLayoutVars>
          <dgm:bulletEnabled val="1"/>
        </dgm:presLayoutVars>
      </dgm:prSet>
      <dgm:spPr/>
      <dgm:t>
        <a:bodyPr/>
        <a:lstStyle/>
        <a:p>
          <a:endParaRPr lang="en-US"/>
        </a:p>
      </dgm:t>
    </dgm:pt>
    <dgm:pt modelId="{09DE983A-3A0E-46F3-8218-23ABCEDF4D7C}" type="pres">
      <dgm:prSet presAssocID="{B2950B51-ACA1-4219-BEBD-3B2ABB5197F7}" presName="sibTrans" presStyleCnt="0"/>
      <dgm:spPr/>
    </dgm:pt>
    <dgm:pt modelId="{95411235-6136-44D2-A1AC-E0302405AFEE}" type="pres">
      <dgm:prSet presAssocID="{40A5FB8A-3CC4-4410-9F21-2B20E924DE54}" presName="node" presStyleLbl="node1" presStyleIdx="10" presStyleCnt="20">
        <dgm:presLayoutVars>
          <dgm:bulletEnabled val="1"/>
        </dgm:presLayoutVars>
      </dgm:prSet>
      <dgm:spPr/>
      <dgm:t>
        <a:bodyPr/>
        <a:lstStyle/>
        <a:p>
          <a:endParaRPr lang="en-US"/>
        </a:p>
      </dgm:t>
    </dgm:pt>
    <dgm:pt modelId="{5507094D-4050-47B7-996E-68B8B790F00D}" type="pres">
      <dgm:prSet presAssocID="{CB0DFA82-BC29-4B80-8C1A-38574C02AA56}" presName="sibTrans" presStyleCnt="0"/>
      <dgm:spPr/>
    </dgm:pt>
    <dgm:pt modelId="{58BE8CFC-BA18-40EB-98EA-0EBD476B3C7B}" type="pres">
      <dgm:prSet presAssocID="{3EC31B2D-1745-4943-8152-3EEDB016E56A}" presName="node" presStyleLbl="node1" presStyleIdx="11" presStyleCnt="20">
        <dgm:presLayoutVars>
          <dgm:bulletEnabled val="1"/>
        </dgm:presLayoutVars>
      </dgm:prSet>
      <dgm:spPr/>
      <dgm:t>
        <a:bodyPr/>
        <a:lstStyle/>
        <a:p>
          <a:endParaRPr lang="en-US"/>
        </a:p>
      </dgm:t>
    </dgm:pt>
    <dgm:pt modelId="{0725FCAA-80D7-47FB-8122-13CF89A328EB}" type="pres">
      <dgm:prSet presAssocID="{4ADBF6FB-7FA7-4B95-897E-3EF06BD74F3A}" presName="sibTrans" presStyleCnt="0"/>
      <dgm:spPr/>
    </dgm:pt>
    <dgm:pt modelId="{08F97AD3-43DB-4B19-A5DF-723F12C8D4FD}" type="pres">
      <dgm:prSet presAssocID="{8DD8D210-E463-4D33-8094-6127AC63F156}" presName="node" presStyleLbl="node1" presStyleIdx="12" presStyleCnt="20">
        <dgm:presLayoutVars>
          <dgm:bulletEnabled val="1"/>
        </dgm:presLayoutVars>
      </dgm:prSet>
      <dgm:spPr/>
      <dgm:t>
        <a:bodyPr/>
        <a:lstStyle/>
        <a:p>
          <a:endParaRPr lang="en-US"/>
        </a:p>
      </dgm:t>
    </dgm:pt>
    <dgm:pt modelId="{B1012AB6-DB9A-4C11-A517-44E6F8266817}" type="pres">
      <dgm:prSet presAssocID="{5FDA18DC-AEF6-407E-A2FD-F0A503A62186}" presName="sibTrans" presStyleCnt="0"/>
      <dgm:spPr/>
    </dgm:pt>
    <dgm:pt modelId="{6BE38655-A221-4AC4-AE07-4543C693C5A8}" type="pres">
      <dgm:prSet presAssocID="{5EC80E02-F701-4EB0-A756-8178F8EB0BA0}" presName="node" presStyleLbl="node1" presStyleIdx="13" presStyleCnt="20">
        <dgm:presLayoutVars>
          <dgm:bulletEnabled val="1"/>
        </dgm:presLayoutVars>
      </dgm:prSet>
      <dgm:spPr/>
      <dgm:t>
        <a:bodyPr/>
        <a:lstStyle/>
        <a:p>
          <a:endParaRPr lang="en-US"/>
        </a:p>
      </dgm:t>
    </dgm:pt>
    <dgm:pt modelId="{769F46B3-3883-4916-B18F-ADEB5305DE75}" type="pres">
      <dgm:prSet presAssocID="{51045F00-2CA7-4CD7-A80E-A516216EE53E}" presName="sibTrans" presStyleCnt="0"/>
      <dgm:spPr/>
    </dgm:pt>
    <dgm:pt modelId="{3E420F96-1FD8-4CA1-81F4-71ED48B780A7}" type="pres">
      <dgm:prSet presAssocID="{9412824E-36DE-4D19-8676-54A65CEA7CD7}" presName="node" presStyleLbl="node1" presStyleIdx="14" presStyleCnt="20">
        <dgm:presLayoutVars>
          <dgm:bulletEnabled val="1"/>
        </dgm:presLayoutVars>
      </dgm:prSet>
      <dgm:spPr/>
      <dgm:t>
        <a:bodyPr/>
        <a:lstStyle/>
        <a:p>
          <a:endParaRPr lang="en-US"/>
        </a:p>
      </dgm:t>
    </dgm:pt>
    <dgm:pt modelId="{66F5C8B9-E91E-499F-89C0-C8B7B24B787A}" type="pres">
      <dgm:prSet presAssocID="{2E44D3B7-5207-45F9-9061-6D81F2AF9AAF}" presName="sibTrans" presStyleCnt="0"/>
      <dgm:spPr/>
    </dgm:pt>
    <dgm:pt modelId="{AF7B3A5F-3242-4B21-BA12-C22F1B35A723}" type="pres">
      <dgm:prSet presAssocID="{2E731FB6-19B6-46F7-9F77-78BC57F0CFCD}" presName="node" presStyleLbl="node1" presStyleIdx="15" presStyleCnt="20">
        <dgm:presLayoutVars>
          <dgm:bulletEnabled val="1"/>
        </dgm:presLayoutVars>
      </dgm:prSet>
      <dgm:spPr/>
      <dgm:t>
        <a:bodyPr/>
        <a:lstStyle/>
        <a:p>
          <a:endParaRPr lang="en-US"/>
        </a:p>
      </dgm:t>
    </dgm:pt>
    <dgm:pt modelId="{724B46B9-8A25-44D9-A817-F5BED98B0ADE}" type="pres">
      <dgm:prSet presAssocID="{37B376E6-E23B-4290-AFCC-2013D47B074D}" presName="sibTrans" presStyleCnt="0"/>
      <dgm:spPr/>
    </dgm:pt>
    <dgm:pt modelId="{F9B271EE-5AE3-46EC-B131-45A5E39D0FB1}" type="pres">
      <dgm:prSet presAssocID="{C98AB85F-603F-453F-9C44-2E60C2B1267F}" presName="node" presStyleLbl="node1" presStyleIdx="16" presStyleCnt="20">
        <dgm:presLayoutVars>
          <dgm:bulletEnabled val="1"/>
        </dgm:presLayoutVars>
      </dgm:prSet>
      <dgm:spPr/>
      <dgm:t>
        <a:bodyPr/>
        <a:lstStyle/>
        <a:p>
          <a:endParaRPr lang="en-US"/>
        </a:p>
      </dgm:t>
    </dgm:pt>
    <dgm:pt modelId="{E6D67644-7295-4232-AAEE-6D1089996355}" type="pres">
      <dgm:prSet presAssocID="{6DD31B35-DCEF-4FFD-BC21-3B3A00846F5B}" presName="sibTrans" presStyleCnt="0"/>
      <dgm:spPr/>
    </dgm:pt>
    <dgm:pt modelId="{15AFD275-C0AE-4BB0-A172-B4A9325DFEDC}" type="pres">
      <dgm:prSet presAssocID="{7AE88762-5B31-4381-A208-975A9CA212D4}" presName="node" presStyleLbl="node1" presStyleIdx="17" presStyleCnt="20">
        <dgm:presLayoutVars>
          <dgm:bulletEnabled val="1"/>
        </dgm:presLayoutVars>
      </dgm:prSet>
      <dgm:spPr/>
      <dgm:t>
        <a:bodyPr/>
        <a:lstStyle/>
        <a:p>
          <a:endParaRPr lang="en-US"/>
        </a:p>
      </dgm:t>
    </dgm:pt>
    <dgm:pt modelId="{4D371D3F-5A8B-4D67-9EB6-CFD37F54CD67}" type="pres">
      <dgm:prSet presAssocID="{8672A11D-B1D1-4257-8960-DB54D60E4D7C}" presName="sibTrans" presStyleCnt="0"/>
      <dgm:spPr/>
    </dgm:pt>
    <dgm:pt modelId="{6CCDFDAA-80B0-4457-B48D-F6031920A958}" type="pres">
      <dgm:prSet presAssocID="{36DD154F-399F-4972-8277-BEC04F66D695}" presName="node" presStyleLbl="node1" presStyleIdx="18" presStyleCnt="20">
        <dgm:presLayoutVars>
          <dgm:bulletEnabled val="1"/>
        </dgm:presLayoutVars>
      </dgm:prSet>
      <dgm:spPr/>
      <dgm:t>
        <a:bodyPr/>
        <a:lstStyle/>
        <a:p>
          <a:endParaRPr lang="en-US"/>
        </a:p>
      </dgm:t>
    </dgm:pt>
    <dgm:pt modelId="{4CBD5F70-7EEA-4D38-80CB-A432C15D839E}" type="pres">
      <dgm:prSet presAssocID="{28D8202F-EDD8-4941-B711-7517DE1D7725}" presName="sibTrans" presStyleCnt="0"/>
      <dgm:spPr/>
    </dgm:pt>
    <dgm:pt modelId="{92828D67-B4BA-4C9D-9C86-4D7A99DC5F90}" type="pres">
      <dgm:prSet presAssocID="{7EAD6B3D-F8F4-463C-BC3A-2C31D2D1F988}" presName="node" presStyleLbl="node1" presStyleIdx="19" presStyleCnt="20">
        <dgm:presLayoutVars>
          <dgm:bulletEnabled val="1"/>
        </dgm:presLayoutVars>
      </dgm:prSet>
      <dgm:spPr/>
      <dgm:t>
        <a:bodyPr/>
        <a:lstStyle/>
        <a:p>
          <a:endParaRPr lang="en-US"/>
        </a:p>
      </dgm:t>
    </dgm:pt>
  </dgm:ptLst>
  <dgm:cxnLst>
    <dgm:cxn modelId="{113C30A3-BA98-4795-987A-A94889FF9450}" srcId="{7ADC4A0D-23C5-44A0-9361-D3812E1996D2}" destId="{7EAD6B3D-F8F4-463C-BC3A-2C31D2D1F988}" srcOrd="19" destOrd="0" parTransId="{5356BB9C-EDD0-4ED4-81B6-5A8D55BFB27B}" sibTransId="{87E17953-F746-4AB1-87AA-4BE004DC84E9}"/>
    <dgm:cxn modelId="{5D1D2C0E-BDDD-4940-B995-904866925B71}" type="presOf" srcId="{5EC80E02-F701-4EB0-A756-8178F8EB0BA0}" destId="{6BE38655-A221-4AC4-AE07-4543C693C5A8}" srcOrd="0" destOrd="0" presId="urn:microsoft.com/office/officeart/2005/8/layout/default"/>
    <dgm:cxn modelId="{4F13E478-8011-4228-B4B4-67D80BE24B37}" srcId="{7ADC4A0D-23C5-44A0-9361-D3812E1996D2}" destId="{3EC31B2D-1745-4943-8152-3EEDB016E56A}" srcOrd="11" destOrd="0" parTransId="{514EBB07-5D4E-4C0C-9836-4C48F37FAD35}" sibTransId="{4ADBF6FB-7FA7-4B95-897E-3EF06BD74F3A}"/>
    <dgm:cxn modelId="{6E811641-51F0-4D77-88D2-E91A110CD138}" type="presOf" srcId="{671E048F-D04A-4856-95D8-90EB22455453}" destId="{C317B1CB-155F-41B2-BBE1-8355329DAEFA}" srcOrd="0" destOrd="0" presId="urn:microsoft.com/office/officeart/2005/8/layout/default"/>
    <dgm:cxn modelId="{40BD0765-C7CF-4CC4-9CD8-CFAEDAF5FB79}" type="presOf" srcId="{7EAD6B3D-F8F4-463C-BC3A-2C31D2D1F988}" destId="{92828D67-B4BA-4C9D-9C86-4D7A99DC5F90}" srcOrd="0" destOrd="0" presId="urn:microsoft.com/office/officeart/2005/8/layout/default"/>
    <dgm:cxn modelId="{48294B7D-DFE9-4116-B2CE-F8EAFF26F716}" srcId="{7ADC4A0D-23C5-44A0-9361-D3812E1996D2}" destId="{B243DAD3-F4F0-4ECB-B27D-F6CAFD8711A2}" srcOrd="5" destOrd="0" parTransId="{099582A6-582E-4CA5-A04C-00A1B2ED6DC9}" sibTransId="{BDB100B9-EDF5-4AFF-8078-E0039DF11C6A}"/>
    <dgm:cxn modelId="{8293EBE0-7B53-4ED6-A765-AA9B126A20FD}" type="presOf" srcId="{36DD154F-399F-4972-8277-BEC04F66D695}" destId="{6CCDFDAA-80B0-4457-B48D-F6031920A958}" srcOrd="0" destOrd="0" presId="urn:microsoft.com/office/officeart/2005/8/layout/default"/>
    <dgm:cxn modelId="{E96BA53D-D6BB-4D36-80D4-AC684AEAF42D}" type="presOf" srcId="{C98AB85F-603F-453F-9C44-2E60C2B1267F}" destId="{F9B271EE-5AE3-46EC-B131-45A5E39D0FB1}" srcOrd="0" destOrd="0" presId="urn:microsoft.com/office/officeart/2005/8/layout/default"/>
    <dgm:cxn modelId="{5FF6AF90-0481-48FD-BA22-AE21E7CF5D9C}" type="presOf" srcId="{3EC31B2D-1745-4943-8152-3EEDB016E56A}" destId="{58BE8CFC-BA18-40EB-98EA-0EBD476B3C7B}" srcOrd="0" destOrd="0" presId="urn:microsoft.com/office/officeart/2005/8/layout/default"/>
    <dgm:cxn modelId="{3997E2E5-EF5A-4FAC-952C-0FFD978E2936}" srcId="{7ADC4A0D-23C5-44A0-9361-D3812E1996D2}" destId="{F7BA4E66-D984-4EFF-B861-45C1A95B210B}" srcOrd="8" destOrd="0" parTransId="{47BB9183-22C5-465D-B34C-AE97C2FF4D94}" sibTransId="{1296F373-7442-4C4F-8E24-44E597533107}"/>
    <dgm:cxn modelId="{A13562E4-0D3E-4C6C-A309-CC22EB40A902}" srcId="{7ADC4A0D-23C5-44A0-9361-D3812E1996D2}" destId="{C98AB85F-603F-453F-9C44-2E60C2B1267F}" srcOrd="16" destOrd="0" parTransId="{7F22EA90-F8A4-4ACD-A99B-FA4DF6B7FD88}" sibTransId="{6DD31B35-DCEF-4FFD-BC21-3B3A00846F5B}"/>
    <dgm:cxn modelId="{0C689180-61A7-4B13-8479-D55610082F16}" srcId="{7ADC4A0D-23C5-44A0-9361-D3812E1996D2}" destId="{B824FBC0-2A68-4C8D-9B75-1DE59BC62BF6}" srcOrd="7" destOrd="0" parTransId="{6B4EBCCE-6E4E-4428-9AEC-8C3528BC5F46}" sibTransId="{D9BBA180-9EA8-4432-9E07-F47DFA122430}"/>
    <dgm:cxn modelId="{3D633C40-1B6C-4A14-A363-5D5CC9B9767F}" srcId="{7ADC4A0D-23C5-44A0-9361-D3812E1996D2}" destId="{9412824E-36DE-4D19-8676-54A65CEA7CD7}" srcOrd="14" destOrd="0" parTransId="{8BA7A3FD-C0BA-42CC-ABAB-1E6C39056FC7}" sibTransId="{2E44D3B7-5207-45F9-9061-6D81F2AF9AAF}"/>
    <dgm:cxn modelId="{318350BF-BAFE-4513-92F8-D228B6E2908F}" type="presOf" srcId="{2E731FB6-19B6-46F7-9F77-78BC57F0CFCD}" destId="{AF7B3A5F-3242-4B21-BA12-C22F1B35A723}" srcOrd="0" destOrd="0" presId="urn:microsoft.com/office/officeart/2005/8/layout/default"/>
    <dgm:cxn modelId="{C679A5E3-CD16-43E0-8927-F8BEA42B2FC8}" type="presOf" srcId="{7AE88762-5B31-4381-A208-975A9CA212D4}" destId="{15AFD275-C0AE-4BB0-A172-B4A9325DFEDC}" srcOrd="0" destOrd="0" presId="urn:microsoft.com/office/officeart/2005/8/layout/default"/>
    <dgm:cxn modelId="{AD4EEB9C-2209-4059-8328-1CA6FF9934F1}" type="presOf" srcId="{F7BA4E66-D984-4EFF-B861-45C1A95B210B}" destId="{5C370474-EC49-478C-B041-124E678CCDB6}" srcOrd="0" destOrd="0" presId="urn:microsoft.com/office/officeart/2005/8/layout/default"/>
    <dgm:cxn modelId="{938F108E-BF98-4984-886B-EF78427EFCB0}" type="presOf" srcId="{FD232879-D01C-48CB-A382-0B0E6D5C7F57}" destId="{C4836E6C-EBD5-439F-B6D9-0CD51F7A66D0}" srcOrd="0" destOrd="0" presId="urn:microsoft.com/office/officeart/2005/8/layout/default"/>
    <dgm:cxn modelId="{287AE20F-F5AD-4647-A401-5BE941FB2A01}" type="presOf" srcId="{58EA66EC-56A6-4AA6-92B2-07E47083CF7E}" destId="{762B2C4C-7C33-440A-952F-3B1AB8C022FC}" srcOrd="0" destOrd="0" presId="urn:microsoft.com/office/officeart/2005/8/layout/default"/>
    <dgm:cxn modelId="{AA6F3788-6372-4691-9029-6562FB6D3DA7}" srcId="{7ADC4A0D-23C5-44A0-9361-D3812E1996D2}" destId="{53141357-3B73-467E-A92F-757A489A5713}" srcOrd="9" destOrd="0" parTransId="{9817A008-901D-46DC-934C-E964A94309E6}" sibTransId="{B2950B51-ACA1-4219-BEBD-3B2ABB5197F7}"/>
    <dgm:cxn modelId="{4A7383FF-5BC7-461D-8525-E24C1187D43C}" type="presOf" srcId="{40A5FB8A-3CC4-4410-9F21-2B20E924DE54}" destId="{95411235-6136-44D2-A1AC-E0302405AFEE}" srcOrd="0" destOrd="0" presId="urn:microsoft.com/office/officeart/2005/8/layout/default"/>
    <dgm:cxn modelId="{8680FECE-FE57-40F6-8432-27D1B4853E8E}" srcId="{7ADC4A0D-23C5-44A0-9361-D3812E1996D2}" destId="{7AE88762-5B31-4381-A208-975A9CA212D4}" srcOrd="17" destOrd="0" parTransId="{5BB59E69-B00F-4EE0-9D44-C81EDA8AF294}" sibTransId="{8672A11D-B1D1-4257-8960-DB54D60E4D7C}"/>
    <dgm:cxn modelId="{932F2DFF-5B15-46E4-BE26-5FED701C9C14}" srcId="{7ADC4A0D-23C5-44A0-9361-D3812E1996D2}" destId="{8DD8D210-E463-4D33-8094-6127AC63F156}" srcOrd="12" destOrd="0" parTransId="{D79DC3A7-FAFD-4F1C-8C15-DBC4DCC42242}" sibTransId="{5FDA18DC-AEF6-407E-A2FD-F0A503A62186}"/>
    <dgm:cxn modelId="{0E875299-0834-4784-891A-A299B4884656}" srcId="{7ADC4A0D-23C5-44A0-9361-D3812E1996D2}" destId="{2E731FB6-19B6-46F7-9F77-78BC57F0CFCD}" srcOrd="15" destOrd="0" parTransId="{39002248-CCDC-46BE-83B5-3948E000E153}" sibTransId="{37B376E6-E23B-4290-AFCC-2013D47B074D}"/>
    <dgm:cxn modelId="{5EE1A8BF-1672-4E76-A7A9-5F09892B673C}" srcId="{7ADC4A0D-23C5-44A0-9361-D3812E1996D2}" destId="{671E048F-D04A-4856-95D8-90EB22455453}" srcOrd="0" destOrd="0" parTransId="{C186717B-DD14-4F8C-8665-F0624A8C0AA5}" sibTransId="{033559F5-37CE-4FBB-A8FC-77466F644F22}"/>
    <dgm:cxn modelId="{A34C5F7A-D114-4D9C-A079-C1CB33FDB516}" srcId="{7ADC4A0D-23C5-44A0-9361-D3812E1996D2}" destId="{B13348A9-2A9E-4381-BE69-C64CC3EEAEED}" srcOrd="2" destOrd="0" parTransId="{E9F2B4FE-4C6B-4FAD-BC15-46792177B8AF}" sibTransId="{ECC0586B-D6A3-4F19-8662-FC366C661737}"/>
    <dgm:cxn modelId="{84576731-51FA-4E1F-845B-47699E62391D}" type="presOf" srcId="{9412824E-36DE-4D19-8676-54A65CEA7CD7}" destId="{3E420F96-1FD8-4CA1-81F4-71ED48B780A7}" srcOrd="0" destOrd="0" presId="urn:microsoft.com/office/officeart/2005/8/layout/default"/>
    <dgm:cxn modelId="{FD984359-7E8F-4848-B784-DBB11D0A6352}" srcId="{7ADC4A0D-23C5-44A0-9361-D3812E1996D2}" destId="{58EA66EC-56A6-4AA6-92B2-07E47083CF7E}" srcOrd="4" destOrd="0" parTransId="{3A6DC7BD-3717-4DD8-9381-D68387F32686}" sibTransId="{2CB96FC2-8C3E-4D04-AEF3-7EE37C87C1C3}"/>
    <dgm:cxn modelId="{BF777AFB-039D-4EFD-BF71-33F60E4B2B1E}" srcId="{7ADC4A0D-23C5-44A0-9361-D3812E1996D2}" destId="{FD232879-D01C-48CB-A382-0B0E6D5C7F57}" srcOrd="3" destOrd="0" parTransId="{2B4ABB64-5F37-4DA9-945E-D9794A101C26}" sibTransId="{B7168ED3-999D-4A77-AAAC-6AA25F01D6B1}"/>
    <dgm:cxn modelId="{BCA217D1-14FD-4843-959D-B43688CE2D1A}" type="presOf" srcId="{BE535B6F-1E07-44B8-A5A6-DB445C4B5000}" destId="{B139E759-EA0D-4A24-8E9F-907B58C3A7C0}" srcOrd="0" destOrd="0" presId="urn:microsoft.com/office/officeart/2005/8/layout/default"/>
    <dgm:cxn modelId="{64B4E1A2-CA11-4197-B403-8BABAE703C60}" srcId="{7ADC4A0D-23C5-44A0-9361-D3812E1996D2}" destId="{1CDFDCFC-DE4E-4A4B-A943-385EFC600816}" srcOrd="1" destOrd="0" parTransId="{C0F022DA-7487-464F-8B3D-3EF773849982}" sibTransId="{A69ADA38-235F-454A-B846-525D8CD88677}"/>
    <dgm:cxn modelId="{0CE5E6A1-3471-4CD1-AC9E-E154C2D1E0D8}" srcId="{7ADC4A0D-23C5-44A0-9361-D3812E1996D2}" destId="{40A5FB8A-3CC4-4410-9F21-2B20E924DE54}" srcOrd="10" destOrd="0" parTransId="{32CB9307-CF34-4206-8C99-0F731EB9CA80}" sibTransId="{CB0DFA82-BC29-4B80-8C1A-38574C02AA56}"/>
    <dgm:cxn modelId="{963953DB-A2B2-4FB8-A594-CD788EF87AD3}" type="presOf" srcId="{B243DAD3-F4F0-4ECB-B27D-F6CAFD8711A2}" destId="{183996A8-0A36-420D-B5A5-0FC2C0C56A5C}" srcOrd="0" destOrd="0" presId="urn:microsoft.com/office/officeart/2005/8/layout/default"/>
    <dgm:cxn modelId="{51684B40-B97C-43E1-936A-8D9B89B3A072}" srcId="{7ADC4A0D-23C5-44A0-9361-D3812E1996D2}" destId="{BE535B6F-1E07-44B8-A5A6-DB445C4B5000}" srcOrd="6" destOrd="0" parTransId="{FE4A183F-35F3-4DEC-9845-58369CCCCE03}" sibTransId="{046F66F3-8FDF-49DC-9582-EC1DE8DBB607}"/>
    <dgm:cxn modelId="{E55AEA7A-F41C-4A2A-9F41-8F7E1A9660C7}" srcId="{7ADC4A0D-23C5-44A0-9361-D3812E1996D2}" destId="{5EC80E02-F701-4EB0-A756-8178F8EB0BA0}" srcOrd="13" destOrd="0" parTransId="{D7D282F2-63B2-46BC-B11E-C0D93258CBB3}" sibTransId="{51045F00-2CA7-4CD7-A80E-A516216EE53E}"/>
    <dgm:cxn modelId="{272CAC11-D1C8-4B8C-8486-1CBF2EB52415}" type="presOf" srcId="{B13348A9-2A9E-4381-BE69-C64CC3EEAEED}" destId="{B430EECA-49BA-4BCC-8B90-2E480EA01BB1}" srcOrd="0" destOrd="0" presId="urn:microsoft.com/office/officeart/2005/8/layout/default"/>
    <dgm:cxn modelId="{040C074F-F724-45D7-AA63-601AA2DC6301}" type="presOf" srcId="{8DD8D210-E463-4D33-8094-6127AC63F156}" destId="{08F97AD3-43DB-4B19-A5DF-723F12C8D4FD}" srcOrd="0" destOrd="0" presId="urn:microsoft.com/office/officeart/2005/8/layout/default"/>
    <dgm:cxn modelId="{9D9B8953-1A13-4C8B-87CE-40F5A0F7924F}" srcId="{7ADC4A0D-23C5-44A0-9361-D3812E1996D2}" destId="{36DD154F-399F-4972-8277-BEC04F66D695}" srcOrd="18" destOrd="0" parTransId="{56F5385C-45DF-4CA7-8759-AD7BF865514A}" sibTransId="{28D8202F-EDD8-4941-B711-7517DE1D7725}"/>
    <dgm:cxn modelId="{30A209FF-8AED-49BC-8064-96FABABD0524}" type="presOf" srcId="{B824FBC0-2A68-4C8D-9B75-1DE59BC62BF6}" destId="{DD7C4C18-3836-446F-A1D1-BC81A1BD4072}" srcOrd="0" destOrd="0" presId="urn:microsoft.com/office/officeart/2005/8/layout/default"/>
    <dgm:cxn modelId="{3AC325B8-D4BB-4AB0-9696-96133160EE31}" type="presOf" srcId="{53141357-3B73-467E-A92F-757A489A5713}" destId="{2306DA04-3D3D-4DBD-84E5-0A003A28DD76}" srcOrd="0" destOrd="0" presId="urn:microsoft.com/office/officeart/2005/8/layout/default"/>
    <dgm:cxn modelId="{86A2A352-9478-42EF-9CA3-6F606672A17A}" type="presOf" srcId="{1CDFDCFC-DE4E-4A4B-A943-385EFC600816}" destId="{FDD98936-9C45-4374-894D-229E4B77B7B6}" srcOrd="0" destOrd="0" presId="urn:microsoft.com/office/officeart/2005/8/layout/default"/>
    <dgm:cxn modelId="{C21A4697-244B-49B0-9BDA-5CB5AE80FDED}" type="presOf" srcId="{7ADC4A0D-23C5-44A0-9361-D3812E1996D2}" destId="{D017DE4B-2698-4420-81CA-C22BE4D1B504}" srcOrd="0" destOrd="0" presId="urn:microsoft.com/office/officeart/2005/8/layout/default"/>
    <dgm:cxn modelId="{804A03C7-B5DA-47F2-9474-342C97441B32}" type="presParOf" srcId="{D017DE4B-2698-4420-81CA-C22BE4D1B504}" destId="{C317B1CB-155F-41B2-BBE1-8355329DAEFA}" srcOrd="0" destOrd="0" presId="urn:microsoft.com/office/officeart/2005/8/layout/default"/>
    <dgm:cxn modelId="{80222780-09BB-476D-AE03-60B1313ABB33}" type="presParOf" srcId="{D017DE4B-2698-4420-81CA-C22BE4D1B504}" destId="{D2437C0B-8877-4053-8009-79DFF514CCBB}" srcOrd="1" destOrd="0" presId="urn:microsoft.com/office/officeart/2005/8/layout/default"/>
    <dgm:cxn modelId="{DA16F187-1C3C-42D0-88E6-AA11EF2552E4}" type="presParOf" srcId="{D017DE4B-2698-4420-81CA-C22BE4D1B504}" destId="{FDD98936-9C45-4374-894D-229E4B77B7B6}" srcOrd="2" destOrd="0" presId="urn:microsoft.com/office/officeart/2005/8/layout/default"/>
    <dgm:cxn modelId="{D198863E-A169-43DD-9459-0DC28172B0D1}" type="presParOf" srcId="{D017DE4B-2698-4420-81CA-C22BE4D1B504}" destId="{DC9397A4-E48B-4E39-BE90-F76CEA01D428}" srcOrd="3" destOrd="0" presId="urn:microsoft.com/office/officeart/2005/8/layout/default"/>
    <dgm:cxn modelId="{2EAD8A53-B47C-43DA-A34B-682E26872B81}" type="presParOf" srcId="{D017DE4B-2698-4420-81CA-C22BE4D1B504}" destId="{B430EECA-49BA-4BCC-8B90-2E480EA01BB1}" srcOrd="4" destOrd="0" presId="urn:microsoft.com/office/officeart/2005/8/layout/default"/>
    <dgm:cxn modelId="{5055E636-32A0-4B82-B9EF-87F936F3CA3D}" type="presParOf" srcId="{D017DE4B-2698-4420-81CA-C22BE4D1B504}" destId="{822487DE-A515-42D8-9CF3-9255B9C72D08}" srcOrd="5" destOrd="0" presId="urn:microsoft.com/office/officeart/2005/8/layout/default"/>
    <dgm:cxn modelId="{0ADA769E-7DB1-4F8D-A27A-1AC2CD114964}" type="presParOf" srcId="{D017DE4B-2698-4420-81CA-C22BE4D1B504}" destId="{C4836E6C-EBD5-439F-B6D9-0CD51F7A66D0}" srcOrd="6" destOrd="0" presId="urn:microsoft.com/office/officeart/2005/8/layout/default"/>
    <dgm:cxn modelId="{5DD15CE0-0764-4014-B25D-7D41D8402475}" type="presParOf" srcId="{D017DE4B-2698-4420-81CA-C22BE4D1B504}" destId="{3DC98B8A-C867-4C21-8209-A81A764192F4}" srcOrd="7" destOrd="0" presId="urn:microsoft.com/office/officeart/2005/8/layout/default"/>
    <dgm:cxn modelId="{08A00E51-3232-4E7B-BA4C-28880C613D28}" type="presParOf" srcId="{D017DE4B-2698-4420-81CA-C22BE4D1B504}" destId="{762B2C4C-7C33-440A-952F-3B1AB8C022FC}" srcOrd="8" destOrd="0" presId="urn:microsoft.com/office/officeart/2005/8/layout/default"/>
    <dgm:cxn modelId="{CAF17699-ED21-48C4-982F-E42387652239}" type="presParOf" srcId="{D017DE4B-2698-4420-81CA-C22BE4D1B504}" destId="{4B3400EA-8168-46A5-9CE6-8D2EB7808CDB}" srcOrd="9" destOrd="0" presId="urn:microsoft.com/office/officeart/2005/8/layout/default"/>
    <dgm:cxn modelId="{DE236D1A-8BD8-4005-954D-1B2DAB444504}" type="presParOf" srcId="{D017DE4B-2698-4420-81CA-C22BE4D1B504}" destId="{183996A8-0A36-420D-B5A5-0FC2C0C56A5C}" srcOrd="10" destOrd="0" presId="urn:microsoft.com/office/officeart/2005/8/layout/default"/>
    <dgm:cxn modelId="{79CBCA5E-DBDA-4A9C-8B72-EDE52BFD2177}" type="presParOf" srcId="{D017DE4B-2698-4420-81CA-C22BE4D1B504}" destId="{B174EDE5-8E53-456B-B63F-620B20BDE522}" srcOrd="11" destOrd="0" presId="urn:microsoft.com/office/officeart/2005/8/layout/default"/>
    <dgm:cxn modelId="{65EA8B57-4210-40D1-80AB-A1855C614A16}" type="presParOf" srcId="{D017DE4B-2698-4420-81CA-C22BE4D1B504}" destId="{B139E759-EA0D-4A24-8E9F-907B58C3A7C0}" srcOrd="12" destOrd="0" presId="urn:microsoft.com/office/officeart/2005/8/layout/default"/>
    <dgm:cxn modelId="{73CB6C1B-3D61-44A5-9652-2222B217D261}" type="presParOf" srcId="{D017DE4B-2698-4420-81CA-C22BE4D1B504}" destId="{3F00CE76-BB9D-4936-A98E-D8E883A4E3B9}" srcOrd="13" destOrd="0" presId="urn:microsoft.com/office/officeart/2005/8/layout/default"/>
    <dgm:cxn modelId="{A66D0690-D2B1-40B9-9F68-43BE4949465F}" type="presParOf" srcId="{D017DE4B-2698-4420-81CA-C22BE4D1B504}" destId="{DD7C4C18-3836-446F-A1D1-BC81A1BD4072}" srcOrd="14" destOrd="0" presId="urn:microsoft.com/office/officeart/2005/8/layout/default"/>
    <dgm:cxn modelId="{D8D92F99-C6E7-4BE3-BAD8-CC1731AFF559}" type="presParOf" srcId="{D017DE4B-2698-4420-81CA-C22BE4D1B504}" destId="{0C8BB91F-ED1B-4B22-B247-679020A5B7B9}" srcOrd="15" destOrd="0" presId="urn:microsoft.com/office/officeart/2005/8/layout/default"/>
    <dgm:cxn modelId="{3E969F7E-F771-4966-830B-CA03C4C8747A}" type="presParOf" srcId="{D017DE4B-2698-4420-81CA-C22BE4D1B504}" destId="{5C370474-EC49-478C-B041-124E678CCDB6}" srcOrd="16" destOrd="0" presId="urn:microsoft.com/office/officeart/2005/8/layout/default"/>
    <dgm:cxn modelId="{B6E696C6-A2CA-480F-BCAF-590D15F3FDC7}" type="presParOf" srcId="{D017DE4B-2698-4420-81CA-C22BE4D1B504}" destId="{DEB9D56D-FB73-45B7-8378-A7C5615D940F}" srcOrd="17" destOrd="0" presId="urn:microsoft.com/office/officeart/2005/8/layout/default"/>
    <dgm:cxn modelId="{FAEAED87-DCA9-41E0-96C7-85F28B4B48BE}" type="presParOf" srcId="{D017DE4B-2698-4420-81CA-C22BE4D1B504}" destId="{2306DA04-3D3D-4DBD-84E5-0A003A28DD76}" srcOrd="18" destOrd="0" presId="urn:microsoft.com/office/officeart/2005/8/layout/default"/>
    <dgm:cxn modelId="{455E7AEF-2C4A-474D-8B57-1684E5AC9D69}" type="presParOf" srcId="{D017DE4B-2698-4420-81CA-C22BE4D1B504}" destId="{09DE983A-3A0E-46F3-8218-23ABCEDF4D7C}" srcOrd="19" destOrd="0" presId="urn:microsoft.com/office/officeart/2005/8/layout/default"/>
    <dgm:cxn modelId="{B2FBE587-2B3B-47E0-A913-2F8C7BA54D68}" type="presParOf" srcId="{D017DE4B-2698-4420-81CA-C22BE4D1B504}" destId="{95411235-6136-44D2-A1AC-E0302405AFEE}" srcOrd="20" destOrd="0" presId="urn:microsoft.com/office/officeart/2005/8/layout/default"/>
    <dgm:cxn modelId="{E21CE060-F702-437C-A6CC-F999B3FCA1F5}" type="presParOf" srcId="{D017DE4B-2698-4420-81CA-C22BE4D1B504}" destId="{5507094D-4050-47B7-996E-68B8B790F00D}" srcOrd="21" destOrd="0" presId="urn:microsoft.com/office/officeart/2005/8/layout/default"/>
    <dgm:cxn modelId="{4F82D4A0-1506-48F7-A2F0-7337F5D72D53}" type="presParOf" srcId="{D017DE4B-2698-4420-81CA-C22BE4D1B504}" destId="{58BE8CFC-BA18-40EB-98EA-0EBD476B3C7B}" srcOrd="22" destOrd="0" presId="urn:microsoft.com/office/officeart/2005/8/layout/default"/>
    <dgm:cxn modelId="{20D5A2BC-4409-4210-A154-D5D22530EEFE}" type="presParOf" srcId="{D017DE4B-2698-4420-81CA-C22BE4D1B504}" destId="{0725FCAA-80D7-47FB-8122-13CF89A328EB}" srcOrd="23" destOrd="0" presId="urn:microsoft.com/office/officeart/2005/8/layout/default"/>
    <dgm:cxn modelId="{833CF849-3873-4403-A1FA-2F21EA1F9D16}" type="presParOf" srcId="{D017DE4B-2698-4420-81CA-C22BE4D1B504}" destId="{08F97AD3-43DB-4B19-A5DF-723F12C8D4FD}" srcOrd="24" destOrd="0" presId="urn:microsoft.com/office/officeart/2005/8/layout/default"/>
    <dgm:cxn modelId="{53D790D7-1AB3-4673-8E4A-F7F50D8FEC62}" type="presParOf" srcId="{D017DE4B-2698-4420-81CA-C22BE4D1B504}" destId="{B1012AB6-DB9A-4C11-A517-44E6F8266817}" srcOrd="25" destOrd="0" presId="urn:microsoft.com/office/officeart/2005/8/layout/default"/>
    <dgm:cxn modelId="{1D2468CB-D817-45B9-953C-B565D069A67E}" type="presParOf" srcId="{D017DE4B-2698-4420-81CA-C22BE4D1B504}" destId="{6BE38655-A221-4AC4-AE07-4543C693C5A8}" srcOrd="26" destOrd="0" presId="urn:microsoft.com/office/officeart/2005/8/layout/default"/>
    <dgm:cxn modelId="{EC59F424-8093-4B5B-AA95-8E140B8D4F56}" type="presParOf" srcId="{D017DE4B-2698-4420-81CA-C22BE4D1B504}" destId="{769F46B3-3883-4916-B18F-ADEB5305DE75}" srcOrd="27" destOrd="0" presId="urn:microsoft.com/office/officeart/2005/8/layout/default"/>
    <dgm:cxn modelId="{F77826AD-BFF7-4C36-A654-E331BD6C4FF9}" type="presParOf" srcId="{D017DE4B-2698-4420-81CA-C22BE4D1B504}" destId="{3E420F96-1FD8-4CA1-81F4-71ED48B780A7}" srcOrd="28" destOrd="0" presId="urn:microsoft.com/office/officeart/2005/8/layout/default"/>
    <dgm:cxn modelId="{53A08EA6-BDAD-45B4-981D-7385A83D1D56}" type="presParOf" srcId="{D017DE4B-2698-4420-81CA-C22BE4D1B504}" destId="{66F5C8B9-E91E-499F-89C0-C8B7B24B787A}" srcOrd="29" destOrd="0" presId="urn:microsoft.com/office/officeart/2005/8/layout/default"/>
    <dgm:cxn modelId="{278D6713-6C79-4AB8-95E4-30295B06A3C9}" type="presParOf" srcId="{D017DE4B-2698-4420-81CA-C22BE4D1B504}" destId="{AF7B3A5F-3242-4B21-BA12-C22F1B35A723}" srcOrd="30" destOrd="0" presId="urn:microsoft.com/office/officeart/2005/8/layout/default"/>
    <dgm:cxn modelId="{F2F0284A-CE67-499D-9370-59EA383D6419}" type="presParOf" srcId="{D017DE4B-2698-4420-81CA-C22BE4D1B504}" destId="{724B46B9-8A25-44D9-A817-F5BED98B0ADE}" srcOrd="31" destOrd="0" presId="urn:microsoft.com/office/officeart/2005/8/layout/default"/>
    <dgm:cxn modelId="{A2C22223-58EC-4814-8597-20CA6A206273}" type="presParOf" srcId="{D017DE4B-2698-4420-81CA-C22BE4D1B504}" destId="{F9B271EE-5AE3-46EC-B131-45A5E39D0FB1}" srcOrd="32" destOrd="0" presId="urn:microsoft.com/office/officeart/2005/8/layout/default"/>
    <dgm:cxn modelId="{C590F23A-82EA-4601-9479-6D6C738A13C8}" type="presParOf" srcId="{D017DE4B-2698-4420-81CA-C22BE4D1B504}" destId="{E6D67644-7295-4232-AAEE-6D1089996355}" srcOrd="33" destOrd="0" presId="urn:microsoft.com/office/officeart/2005/8/layout/default"/>
    <dgm:cxn modelId="{404C454F-22DE-4CA1-9200-0859F57B2EA7}" type="presParOf" srcId="{D017DE4B-2698-4420-81CA-C22BE4D1B504}" destId="{15AFD275-C0AE-4BB0-A172-B4A9325DFEDC}" srcOrd="34" destOrd="0" presId="urn:microsoft.com/office/officeart/2005/8/layout/default"/>
    <dgm:cxn modelId="{215DCD28-4640-4352-8643-D11E483E75B9}" type="presParOf" srcId="{D017DE4B-2698-4420-81CA-C22BE4D1B504}" destId="{4D371D3F-5A8B-4D67-9EB6-CFD37F54CD67}" srcOrd="35" destOrd="0" presId="urn:microsoft.com/office/officeart/2005/8/layout/default"/>
    <dgm:cxn modelId="{BC11AA62-26D1-4616-800B-FF516AA230C8}" type="presParOf" srcId="{D017DE4B-2698-4420-81CA-C22BE4D1B504}" destId="{6CCDFDAA-80B0-4457-B48D-F6031920A958}" srcOrd="36" destOrd="0" presId="urn:microsoft.com/office/officeart/2005/8/layout/default"/>
    <dgm:cxn modelId="{55A9B8ED-7116-4D31-91D5-48EAD57427A8}" type="presParOf" srcId="{D017DE4B-2698-4420-81CA-C22BE4D1B504}" destId="{4CBD5F70-7EEA-4D38-80CB-A432C15D839E}" srcOrd="37" destOrd="0" presId="urn:microsoft.com/office/officeart/2005/8/layout/default"/>
    <dgm:cxn modelId="{833A40CA-10BE-4C54-B4D7-49F7397EB536}" type="presParOf" srcId="{D017DE4B-2698-4420-81CA-C22BE4D1B504}" destId="{92828D67-B4BA-4C9D-9C86-4D7A99DC5F90}" srcOrd="3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9BCD34-9DC5-4A29-A4E6-93B66FE6AFB7}" type="doc">
      <dgm:prSet loTypeId="urn:microsoft.com/office/officeart/2005/8/layout/pyramid1" loCatId="pyramid" qsTypeId="urn:microsoft.com/office/officeart/2005/8/quickstyle/3d7" qsCatId="3D" csTypeId="urn:microsoft.com/office/officeart/2005/8/colors/colorful4" csCatId="colorful" phldr="1"/>
      <dgm:spPr/>
    </dgm:pt>
    <dgm:pt modelId="{11E0475F-FE09-4FBF-9081-F809F0046D0B}">
      <dgm:prSet phldrT="[Text]"/>
      <dgm:spPr/>
      <dgm:t>
        <a:bodyPr/>
        <a:lstStyle/>
        <a:p>
          <a:r>
            <a:rPr lang="en-US" dirty="0" smtClean="0"/>
            <a:t>What do I need?</a:t>
          </a:r>
          <a:endParaRPr lang="en-US" dirty="0"/>
        </a:p>
      </dgm:t>
    </dgm:pt>
    <dgm:pt modelId="{921FD80B-951C-4F86-84D7-7523AF0DE72C}" type="parTrans" cxnId="{FA7E015C-7DDF-47B7-9784-E806DFB42F94}">
      <dgm:prSet/>
      <dgm:spPr/>
      <dgm:t>
        <a:bodyPr/>
        <a:lstStyle/>
        <a:p>
          <a:endParaRPr lang="en-US"/>
        </a:p>
      </dgm:t>
    </dgm:pt>
    <dgm:pt modelId="{10D7F9CB-78BF-42F5-AA2F-B342696725A7}" type="sibTrans" cxnId="{FA7E015C-7DDF-47B7-9784-E806DFB42F94}">
      <dgm:prSet/>
      <dgm:spPr/>
      <dgm:t>
        <a:bodyPr/>
        <a:lstStyle/>
        <a:p>
          <a:endParaRPr lang="en-US"/>
        </a:p>
      </dgm:t>
    </dgm:pt>
    <dgm:pt modelId="{BCEC39A6-1E9D-4E95-A4FE-36C60C5E073D}">
      <dgm:prSet phldrT="[Text]"/>
      <dgm:spPr/>
      <dgm:t>
        <a:bodyPr/>
        <a:lstStyle/>
        <a:p>
          <a:r>
            <a:rPr lang="en-US" dirty="0" smtClean="0"/>
            <a:t> Where can I find what I need?</a:t>
          </a:r>
          <a:endParaRPr lang="en-US" dirty="0"/>
        </a:p>
      </dgm:t>
    </dgm:pt>
    <dgm:pt modelId="{3819EB24-6E82-460D-A1C9-59805E3C2FB7}" type="sibTrans" cxnId="{128D6797-77B4-492F-8E59-C7304D7C02A5}">
      <dgm:prSet/>
      <dgm:spPr/>
      <dgm:t>
        <a:bodyPr/>
        <a:lstStyle/>
        <a:p>
          <a:endParaRPr lang="en-US"/>
        </a:p>
      </dgm:t>
    </dgm:pt>
    <dgm:pt modelId="{14C342B7-41F5-47D4-8367-DC981FB1CC7B}" type="parTrans" cxnId="{128D6797-77B4-492F-8E59-C7304D7C02A5}">
      <dgm:prSet/>
      <dgm:spPr/>
      <dgm:t>
        <a:bodyPr/>
        <a:lstStyle/>
        <a:p>
          <a:endParaRPr lang="en-US"/>
        </a:p>
      </dgm:t>
    </dgm:pt>
    <dgm:pt modelId="{68F7731D-58A0-45FC-89B4-2CF6672B0C45}">
      <dgm:prSet phldrT="[Text]"/>
      <dgm:spPr/>
      <dgm:t>
        <a:bodyPr/>
        <a:lstStyle/>
        <a:p>
          <a:r>
            <a:rPr lang="en-US" dirty="0" smtClean="0"/>
            <a:t>               </a:t>
          </a:r>
        </a:p>
        <a:p>
          <a:r>
            <a:rPr lang="en-US" dirty="0" smtClean="0"/>
            <a:t>Start</a:t>
          </a:r>
        </a:p>
        <a:p>
          <a:r>
            <a:rPr lang="en-US" dirty="0" smtClean="0"/>
            <a:t>recruiting</a:t>
          </a:r>
          <a:endParaRPr lang="el-GR" dirty="0" smtClean="0"/>
        </a:p>
      </dgm:t>
    </dgm:pt>
    <dgm:pt modelId="{7D1946A5-E148-4F94-BE60-6DAA6C30731F}" type="sibTrans" cxnId="{3D7428CB-FE13-44A4-ABE2-C1DA0D0B4979}">
      <dgm:prSet/>
      <dgm:spPr/>
      <dgm:t>
        <a:bodyPr/>
        <a:lstStyle/>
        <a:p>
          <a:endParaRPr lang="en-US"/>
        </a:p>
      </dgm:t>
    </dgm:pt>
    <dgm:pt modelId="{8356DC2C-721C-4196-BD92-F90EB55AF331}" type="parTrans" cxnId="{3D7428CB-FE13-44A4-ABE2-C1DA0D0B4979}">
      <dgm:prSet/>
      <dgm:spPr/>
      <dgm:t>
        <a:bodyPr/>
        <a:lstStyle/>
        <a:p>
          <a:endParaRPr lang="en-US"/>
        </a:p>
      </dgm:t>
    </dgm:pt>
    <dgm:pt modelId="{605BDFB5-CA24-449F-BD0D-D624C935B61F}" type="pres">
      <dgm:prSet presAssocID="{759BCD34-9DC5-4A29-A4E6-93B66FE6AFB7}" presName="Name0" presStyleCnt="0">
        <dgm:presLayoutVars>
          <dgm:dir/>
          <dgm:animLvl val="lvl"/>
          <dgm:resizeHandles val="exact"/>
        </dgm:presLayoutVars>
      </dgm:prSet>
      <dgm:spPr/>
    </dgm:pt>
    <dgm:pt modelId="{04E1F631-0AB5-4CA3-9021-D50F7271719D}" type="pres">
      <dgm:prSet presAssocID="{68F7731D-58A0-45FC-89B4-2CF6672B0C45}" presName="Name8" presStyleCnt="0"/>
      <dgm:spPr/>
    </dgm:pt>
    <dgm:pt modelId="{7A76193B-659C-4CE4-ABC4-8F9CFB145BFD}" type="pres">
      <dgm:prSet presAssocID="{68F7731D-58A0-45FC-89B4-2CF6672B0C45}" presName="level" presStyleLbl="node1" presStyleIdx="0" presStyleCnt="3">
        <dgm:presLayoutVars>
          <dgm:chMax val="1"/>
          <dgm:bulletEnabled val="1"/>
        </dgm:presLayoutVars>
      </dgm:prSet>
      <dgm:spPr/>
      <dgm:t>
        <a:bodyPr/>
        <a:lstStyle/>
        <a:p>
          <a:endParaRPr lang="en-US"/>
        </a:p>
      </dgm:t>
    </dgm:pt>
    <dgm:pt modelId="{BA4C7D4A-AD1C-4BA6-AC1C-2F898D9E1921}" type="pres">
      <dgm:prSet presAssocID="{68F7731D-58A0-45FC-89B4-2CF6672B0C45}" presName="levelTx" presStyleLbl="revTx" presStyleIdx="0" presStyleCnt="0">
        <dgm:presLayoutVars>
          <dgm:chMax val="1"/>
          <dgm:bulletEnabled val="1"/>
        </dgm:presLayoutVars>
      </dgm:prSet>
      <dgm:spPr/>
      <dgm:t>
        <a:bodyPr/>
        <a:lstStyle/>
        <a:p>
          <a:endParaRPr lang="en-US"/>
        </a:p>
      </dgm:t>
    </dgm:pt>
    <dgm:pt modelId="{631D02C4-8DF9-4047-8F2C-7D9302929693}" type="pres">
      <dgm:prSet presAssocID="{BCEC39A6-1E9D-4E95-A4FE-36C60C5E073D}" presName="Name8" presStyleCnt="0"/>
      <dgm:spPr/>
    </dgm:pt>
    <dgm:pt modelId="{0FB57D3D-5A9E-47C0-A973-93FB85FF3F73}" type="pres">
      <dgm:prSet presAssocID="{BCEC39A6-1E9D-4E95-A4FE-36C60C5E073D}" presName="level" presStyleLbl="node1" presStyleIdx="1" presStyleCnt="3">
        <dgm:presLayoutVars>
          <dgm:chMax val="1"/>
          <dgm:bulletEnabled val="1"/>
        </dgm:presLayoutVars>
      </dgm:prSet>
      <dgm:spPr/>
      <dgm:t>
        <a:bodyPr/>
        <a:lstStyle/>
        <a:p>
          <a:endParaRPr lang="en-US"/>
        </a:p>
      </dgm:t>
    </dgm:pt>
    <dgm:pt modelId="{565F2434-AC21-490B-AFF2-B5B436D87789}" type="pres">
      <dgm:prSet presAssocID="{BCEC39A6-1E9D-4E95-A4FE-36C60C5E073D}" presName="levelTx" presStyleLbl="revTx" presStyleIdx="0" presStyleCnt="0">
        <dgm:presLayoutVars>
          <dgm:chMax val="1"/>
          <dgm:bulletEnabled val="1"/>
        </dgm:presLayoutVars>
      </dgm:prSet>
      <dgm:spPr/>
      <dgm:t>
        <a:bodyPr/>
        <a:lstStyle/>
        <a:p>
          <a:endParaRPr lang="en-US"/>
        </a:p>
      </dgm:t>
    </dgm:pt>
    <dgm:pt modelId="{C0276AE0-B100-4C28-B462-3268BD9D111C}" type="pres">
      <dgm:prSet presAssocID="{11E0475F-FE09-4FBF-9081-F809F0046D0B}" presName="Name8" presStyleCnt="0"/>
      <dgm:spPr/>
    </dgm:pt>
    <dgm:pt modelId="{D3510CDC-F5D9-4890-A0C1-C9F725C9C26F}" type="pres">
      <dgm:prSet presAssocID="{11E0475F-FE09-4FBF-9081-F809F0046D0B}" presName="level" presStyleLbl="node1" presStyleIdx="2" presStyleCnt="3">
        <dgm:presLayoutVars>
          <dgm:chMax val="1"/>
          <dgm:bulletEnabled val="1"/>
        </dgm:presLayoutVars>
      </dgm:prSet>
      <dgm:spPr/>
      <dgm:t>
        <a:bodyPr/>
        <a:lstStyle/>
        <a:p>
          <a:endParaRPr lang="sv-SE"/>
        </a:p>
      </dgm:t>
    </dgm:pt>
    <dgm:pt modelId="{0110FC8B-2E04-4147-9C83-64BBD787BCDC}" type="pres">
      <dgm:prSet presAssocID="{11E0475F-FE09-4FBF-9081-F809F0046D0B}" presName="levelTx" presStyleLbl="revTx" presStyleIdx="0" presStyleCnt="0">
        <dgm:presLayoutVars>
          <dgm:chMax val="1"/>
          <dgm:bulletEnabled val="1"/>
        </dgm:presLayoutVars>
      </dgm:prSet>
      <dgm:spPr/>
      <dgm:t>
        <a:bodyPr/>
        <a:lstStyle/>
        <a:p>
          <a:endParaRPr lang="sv-SE"/>
        </a:p>
      </dgm:t>
    </dgm:pt>
  </dgm:ptLst>
  <dgm:cxnLst>
    <dgm:cxn modelId="{FA7E015C-7DDF-47B7-9784-E806DFB42F94}" srcId="{759BCD34-9DC5-4A29-A4E6-93B66FE6AFB7}" destId="{11E0475F-FE09-4FBF-9081-F809F0046D0B}" srcOrd="2" destOrd="0" parTransId="{921FD80B-951C-4F86-84D7-7523AF0DE72C}" sibTransId="{10D7F9CB-78BF-42F5-AA2F-B342696725A7}"/>
    <dgm:cxn modelId="{85BF6CD3-E58E-417F-A037-F5C803D3ACE6}" type="presOf" srcId="{11E0475F-FE09-4FBF-9081-F809F0046D0B}" destId="{D3510CDC-F5D9-4890-A0C1-C9F725C9C26F}" srcOrd="0" destOrd="0" presId="urn:microsoft.com/office/officeart/2005/8/layout/pyramid1"/>
    <dgm:cxn modelId="{D9DC2EA8-8139-4635-99AB-1D755ACB42CE}" type="presOf" srcId="{68F7731D-58A0-45FC-89B4-2CF6672B0C45}" destId="{BA4C7D4A-AD1C-4BA6-AC1C-2F898D9E1921}" srcOrd="1" destOrd="0" presId="urn:microsoft.com/office/officeart/2005/8/layout/pyramid1"/>
    <dgm:cxn modelId="{3D7428CB-FE13-44A4-ABE2-C1DA0D0B4979}" srcId="{759BCD34-9DC5-4A29-A4E6-93B66FE6AFB7}" destId="{68F7731D-58A0-45FC-89B4-2CF6672B0C45}" srcOrd="0" destOrd="0" parTransId="{8356DC2C-721C-4196-BD92-F90EB55AF331}" sibTransId="{7D1946A5-E148-4F94-BE60-6DAA6C30731F}"/>
    <dgm:cxn modelId="{24678DC9-3D54-459E-8EBB-1D8CFE409A66}" type="presOf" srcId="{68F7731D-58A0-45FC-89B4-2CF6672B0C45}" destId="{7A76193B-659C-4CE4-ABC4-8F9CFB145BFD}" srcOrd="0" destOrd="0" presId="urn:microsoft.com/office/officeart/2005/8/layout/pyramid1"/>
    <dgm:cxn modelId="{3E044E4C-8469-43FA-8B00-A8247192026F}" type="presOf" srcId="{BCEC39A6-1E9D-4E95-A4FE-36C60C5E073D}" destId="{565F2434-AC21-490B-AFF2-B5B436D87789}" srcOrd="1" destOrd="0" presId="urn:microsoft.com/office/officeart/2005/8/layout/pyramid1"/>
    <dgm:cxn modelId="{0D22F57E-8EE7-417E-888A-34F56BA46FAF}" type="presOf" srcId="{11E0475F-FE09-4FBF-9081-F809F0046D0B}" destId="{0110FC8B-2E04-4147-9C83-64BBD787BCDC}" srcOrd="1" destOrd="0" presId="urn:microsoft.com/office/officeart/2005/8/layout/pyramid1"/>
    <dgm:cxn modelId="{128D6797-77B4-492F-8E59-C7304D7C02A5}" srcId="{759BCD34-9DC5-4A29-A4E6-93B66FE6AFB7}" destId="{BCEC39A6-1E9D-4E95-A4FE-36C60C5E073D}" srcOrd="1" destOrd="0" parTransId="{14C342B7-41F5-47D4-8367-DC981FB1CC7B}" sibTransId="{3819EB24-6E82-460D-A1C9-59805E3C2FB7}"/>
    <dgm:cxn modelId="{5024B8E9-DD86-457D-9984-FF318297B684}" type="presOf" srcId="{759BCD34-9DC5-4A29-A4E6-93B66FE6AFB7}" destId="{605BDFB5-CA24-449F-BD0D-D624C935B61F}" srcOrd="0" destOrd="0" presId="urn:microsoft.com/office/officeart/2005/8/layout/pyramid1"/>
    <dgm:cxn modelId="{954D5CF8-C8BD-4DB5-98C0-44CB27C8796C}" type="presOf" srcId="{BCEC39A6-1E9D-4E95-A4FE-36C60C5E073D}" destId="{0FB57D3D-5A9E-47C0-A973-93FB85FF3F73}" srcOrd="0" destOrd="0" presId="urn:microsoft.com/office/officeart/2005/8/layout/pyramid1"/>
    <dgm:cxn modelId="{D2522AB8-9ADA-4DAD-BB52-3E842E36A0FC}" type="presParOf" srcId="{605BDFB5-CA24-449F-BD0D-D624C935B61F}" destId="{04E1F631-0AB5-4CA3-9021-D50F7271719D}" srcOrd="0" destOrd="0" presId="urn:microsoft.com/office/officeart/2005/8/layout/pyramid1"/>
    <dgm:cxn modelId="{ECB0FAB8-35F4-4BAD-9D48-6EBB4E4708FF}" type="presParOf" srcId="{04E1F631-0AB5-4CA3-9021-D50F7271719D}" destId="{7A76193B-659C-4CE4-ABC4-8F9CFB145BFD}" srcOrd="0" destOrd="0" presId="urn:microsoft.com/office/officeart/2005/8/layout/pyramid1"/>
    <dgm:cxn modelId="{1E78791B-BFA7-430C-A036-D7AD15F69712}" type="presParOf" srcId="{04E1F631-0AB5-4CA3-9021-D50F7271719D}" destId="{BA4C7D4A-AD1C-4BA6-AC1C-2F898D9E1921}" srcOrd="1" destOrd="0" presId="urn:microsoft.com/office/officeart/2005/8/layout/pyramid1"/>
    <dgm:cxn modelId="{7C0DFEF3-2890-45A9-B993-22C81941B663}" type="presParOf" srcId="{605BDFB5-CA24-449F-BD0D-D624C935B61F}" destId="{631D02C4-8DF9-4047-8F2C-7D9302929693}" srcOrd="1" destOrd="0" presId="urn:microsoft.com/office/officeart/2005/8/layout/pyramid1"/>
    <dgm:cxn modelId="{02011FDA-CA44-4726-8945-C962EA6AFBDA}" type="presParOf" srcId="{631D02C4-8DF9-4047-8F2C-7D9302929693}" destId="{0FB57D3D-5A9E-47C0-A973-93FB85FF3F73}" srcOrd="0" destOrd="0" presId="urn:microsoft.com/office/officeart/2005/8/layout/pyramid1"/>
    <dgm:cxn modelId="{5A87E908-3073-4137-BAB3-A44AB33DE056}" type="presParOf" srcId="{631D02C4-8DF9-4047-8F2C-7D9302929693}" destId="{565F2434-AC21-490B-AFF2-B5B436D87789}" srcOrd="1" destOrd="0" presId="urn:microsoft.com/office/officeart/2005/8/layout/pyramid1"/>
    <dgm:cxn modelId="{BA09C176-CC7E-44EE-922A-017A88A0CD3B}" type="presParOf" srcId="{605BDFB5-CA24-449F-BD0D-D624C935B61F}" destId="{C0276AE0-B100-4C28-B462-3268BD9D111C}" srcOrd="2" destOrd="0" presId="urn:microsoft.com/office/officeart/2005/8/layout/pyramid1"/>
    <dgm:cxn modelId="{42DFE5D1-FE0C-4E69-9838-12142E3600B1}" type="presParOf" srcId="{C0276AE0-B100-4C28-B462-3268BD9D111C}" destId="{D3510CDC-F5D9-4890-A0C1-C9F725C9C26F}" srcOrd="0" destOrd="0" presId="urn:microsoft.com/office/officeart/2005/8/layout/pyramid1"/>
    <dgm:cxn modelId="{1B5E928C-1FD5-4C05-A2FE-F214C0D1DD3D}" type="presParOf" srcId="{C0276AE0-B100-4C28-B462-3268BD9D111C}" destId="{0110FC8B-2E04-4147-9C83-64BBD787BCDC}"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2377E2-B23E-4E00-A0A1-83D3233DD22D}">
      <dsp:nvSpPr>
        <dsp:cNvPr id="0" name=""/>
        <dsp:cNvSpPr/>
      </dsp:nvSpPr>
      <dsp:spPr>
        <a:xfrm>
          <a:off x="0" y="0"/>
          <a:ext cx="8128000" cy="0"/>
        </a:xfrm>
        <a:prstGeom prst="line">
          <a:avLst/>
        </a:prstGeom>
        <a:solidFill>
          <a:schemeClr val="accent1">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12700" dir="5400000" algn="ctr" rotWithShape="0">
            <a:srgbClr val="000000">
              <a:alpha val="50000"/>
            </a:srgb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sp>
    <dsp:sp modelId="{D4457449-2CD2-493D-8780-CBF02B016BCB}">
      <dsp:nvSpPr>
        <dsp:cNvPr id="0" name=""/>
        <dsp:cNvSpPr/>
      </dsp:nvSpPr>
      <dsp:spPr>
        <a:xfrm>
          <a:off x="0" y="0"/>
          <a:ext cx="1625600" cy="5418667"/>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vert270" wrap="square" lIns="167640" tIns="167640" rIns="167640" bIns="167640" numCol="1" spcCol="1270" anchor="t" anchorCtr="0">
          <a:noAutofit/>
        </a:bodyPr>
        <a:lstStyle/>
        <a:p>
          <a:pPr lvl="0" algn="l" defTabSz="1955800">
            <a:lnSpc>
              <a:spcPct val="90000"/>
            </a:lnSpc>
            <a:spcBef>
              <a:spcPct val="0"/>
            </a:spcBef>
            <a:spcAft>
              <a:spcPct val="35000"/>
            </a:spcAft>
          </a:pPr>
          <a:r>
            <a:rPr lang="sv-SE" sz="4400" kern="1200" noProof="0" dirty="0" smtClean="0"/>
            <a:t>Rekryteringsprocessen</a:t>
          </a:r>
          <a:endParaRPr lang="sv-SE" sz="4400" kern="1200" noProof="0" dirty="0"/>
        </a:p>
      </dsp:txBody>
      <dsp:txXfrm>
        <a:off x="0" y="0"/>
        <a:ext cx="1625600" cy="5418667"/>
      </dsp:txXfrm>
    </dsp:sp>
    <dsp:sp modelId="{97AEF8F6-355D-4C2C-9615-B613554C77C3}">
      <dsp:nvSpPr>
        <dsp:cNvPr id="0" name=""/>
        <dsp:cNvSpPr/>
      </dsp:nvSpPr>
      <dsp:spPr>
        <a:xfrm>
          <a:off x="1734248" y="137295"/>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r>
            <a:rPr lang="sv-SE" sz="5800" kern="1200" noProof="0" dirty="0" smtClean="0"/>
            <a:t>Jobbannonser</a:t>
          </a:r>
          <a:endParaRPr lang="sv-SE" sz="5800" kern="1200" noProof="0" dirty="0"/>
        </a:p>
      </dsp:txBody>
      <dsp:txXfrm>
        <a:off x="1734248" y="137295"/>
        <a:ext cx="6380480" cy="1693333"/>
      </dsp:txXfrm>
    </dsp:sp>
    <dsp:sp modelId="{A4D756A1-C599-4070-8601-6E4EED417F91}">
      <dsp:nvSpPr>
        <dsp:cNvPr id="0" name=""/>
        <dsp:cNvSpPr/>
      </dsp:nvSpPr>
      <dsp:spPr>
        <a:xfrm>
          <a:off x="1625599" y="1778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52700109-6506-4A44-AD3D-1B5AF5591544}">
      <dsp:nvSpPr>
        <dsp:cNvPr id="0" name=""/>
        <dsp:cNvSpPr/>
      </dsp:nvSpPr>
      <dsp:spPr>
        <a:xfrm>
          <a:off x="1747520" y="186266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r>
            <a:rPr lang="sv-SE" sz="5800" kern="1200" noProof="0" dirty="0" smtClean="0"/>
            <a:t>Rekryteringsföretag</a:t>
          </a:r>
          <a:endParaRPr lang="sv-SE" sz="5800" kern="1200" noProof="0" dirty="0" smtClean="0"/>
        </a:p>
      </dsp:txBody>
      <dsp:txXfrm>
        <a:off x="1747520" y="1862666"/>
        <a:ext cx="6380480" cy="1693333"/>
      </dsp:txXfrm>
    </dsp:sp>
    <dsp:sp modelId="{2EC69D60-2CDB-48B8-A979-6A240184A53F}">
      <dsp:nvSpPr>
        <dsp:cNvPr id="0" name=""/>
        <dsp:cNvSpPr/>
      </dsp:nvSpPr>
      <dsp:spPr>
        <a:xfrm>
          <a:off x="1625599" y="3556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 modelId="{BE0D57D8-C96C-414E-87F2-D2CA1C5446B6}">
      <dsp:nvSpPr>
        <dsp:cNvPr id="0" name=""/>
        <dsp:cNvSpPr/>
      </dsp:nvSpPr>
      <dsp:spPr>
        <a:xfrm>
          <a:off x="1747520" y="3697816"/>
          <a:ext cx="6380480" cy="1693333"/>
        </a:xfrm>
        <a:prstGeom prst="rect">
          <a:avLst/>
        </a:prstGeom>
        <a:solidFill>
          <a:schemeClr val="lt1">
            <a:alpha val="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0980" tIns="220980" rIns="220980" bIns="220980" numCol="1" spcCol="1270" anchor="t" anchorCtr="0">
          <a:noAutofit/>
        </a:bodyPr>
        <a:lstStyle/>
        <a:p>
          <a:pPr lvl="0" algn="l" defTabSz="2578100">
            <a:lnSpc>
              <a:spcPct val="90000"/>
            </a:lnSpc>
            <a:spcBef>
              <a:spcPct val="0"/>
            </a:spcBef>
            <a:spcAft>
              <a:spcPct val="35000"/>
            </a:spcAft>
          </a:pPr>
          <a:r>
            <a:rPr lang="sv-SE" sz="5800" kern="1200" noProof="0" dirty="0" smtClean="0"/>
            <a:t>Intervjuer</a:t>
          </a:r>
          <a:endParaRPr lang="sv-SE" sz="5800" kern="1200" noProof="0" dirty="0"/>
        </a:p>
      </dsp:txBody>
      <dsp:txXfrm>
        <a:off x="1747520" y="3697816"/>
        <a:ext cx="6380480" cy="1693333"/>
      </dsp:txXfrm>
    </dsp:sp>
    <dsp:sp modelId="{9C0271B3-50C4-402A-B722-843B0CDE154E}">
      <dsp:nvSpPr>
        <dsp:cNvPr id="0" name=""/>
        <dsp:cNvSpPr/>
      </dsp:nvSpPr>
      <dsp:spPr>
        <a:xfrm>
          <a:off x="1625599" y="5334000"/>
          <a:ext cx="6502400" cy="0"/>
        </a:xfrm>
        <a:prstGeom prst="line">
          <a:avLst/>
        </a:prstGeom>
        <a:solidFill>
          <a:schemeClr val="accent1">
            <a:hueOff val="0"/>
            <a:satOff val="0"/>
            <a:lumOff val="0"/>
            <a:alphaOff val="0"/>
          </a:schemeClr>
        </a:solidFill>
        <a:ln w="15875" cap="flat" cmpd="sng" algn="ctr">
          <a:solidFill>
            <a:schemeClr val="accent1">
              <a:tint val="50000"/>
              <a:hueOff val="0"/>
              <a:satOff val="0"/>
              <a:lumOff val="0"/>
              <a:alphaOff val="0"/>
            </a:schemeClr>
          </a:solidFill>
          <a:prstDash val="solid"/>
        </a:ln>
        <a:effectLst/>
        <a:sp3d z="75000" prstMaterial="plastic"/>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9EAD0F-FF5B-48C0-A7C8-93B374688633}">
      <dsp:nvSpPr>
        <dsp:cNvPr id="0" name=""/>
        <dsp:cNvSpPr/>
      </dsp:nvSpPr>
      <dsp:spPr>
        <a:xfrm>
          <a:off x="0" y="0"/>
          <a:ext cx="11129556" cy="2204356"/>
        </a:xfrm>
        <a:prstGeom prst="roundRect">
          <a:avLst>
            <a:gd name="adj" fmla="val 1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7F96419-D5B0-4E0D-8AA5-C9CE24AC4BD4}">
      <dsp:nvSpPr>
        <dsp:cNvPr id="0" name=""/>
        <dsp:cNvSpPr/>
      </dsp:nvSpPr>
      <dsp:spPr>
        <a:xfrm>
          <a:off x="333886" y="293914"/>
          <a:ext cx="3269307" cy="161652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143439-2C8B-440E-AED3-A9BA4B56922B}">
      <dsp:nvSpPr>
        <dsp:cNvPr id="0" name=""/>
        <dsp:cNvSpPr/>
      </dsp:nvSpPr>
      <dsp:spPr>
        <a:xfrm rot="10800000">
          <a:off x="333886"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t" anchorCtr="0">
          <a:noAutofit/>
        </a:bodyPr>
        <a:lstStyle/>
        <a:p>
          <a:pPr lvl="0" algn="ctr" defTabSz="2044700">
            <a:lnSpc>
              <a:spcPct val="90000"/>
            </a:lnSpc>
            <a:spcBef>
              <a:spcPct val="0"/>
            </a:spcBef>
            <a:spcAft>
              <a:spcPct val="35000"/>
            </a:spcAft>
          </a:pPr>
          <a:endParaRPr lang="sv-SE" sz="4600" kern="1200" noProof="0" dirty="0" smtClean="0"/>
        </a:p>
        <a:p>
          <a:pPr lvl="0" algn="ctr" defTabSz="2044700">
            <a:lnSpc>
              <a:spcPct val="90000"/>
            </a:lnSpc>
            <a:spcBef>
              <a:spcPct val="0"/>
            </a:spcBef>
            <a:spcAft>
              <a:spcPct val="35000"/>
            </a:spcAft>
          </a:pPr>
          <a:r>
            <a:rPr lang="sv-SE" sz="4600" kern="1200" noProof="0" dirty="0" smtClean="0"/>
            <a:t>Tidningar</a:t>
          </a:r>
          <a:endParaRPr lang="sv-SE" sz="4600" kern="1200" noProof="0" dirty="0"/>
        </a:p>
      </dsp:txBody>
      <dsp:txXfrm rot="10800000">
        <a:off x="416742" y="2204356"/>
        <a:ext cx="3103595" cy="2611358"/>
      </dsp:txXfrm>
    </dsp:sp>
    <dsp:sp modelId="{0CE73451-7C23-499D-8093-E64C8A3F9673}">
      <dsp:nvSpPr>
        <dsp:cNvPr id="0" name=""/>
        <dsp:cNvSpPr/>
      </dsp:nvSpPr>
      <dsp:spPr>
        <a:xfrm>
          <a:off x="3917079" y="267791"/>
          <a:ext cx="3269307" cy="161652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6000" b="-1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6336DF-029A-4B48-AC2A-50E7D3FA76EC}">
      <dsp:nvSpPr>
        <dsp:cNvPr id="0" name=""/>
        <dsp:cNvSpPr/>
      </dsp:nvSpPr>
      <dsp:spPr>
        <a:xfrm rot="10800000">
          <a:off x="3930124"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t" anchorCtr="0">
          <a:noAutofit/>
        </a:bodyPr>
        <a:lstStyle/>
        <a:p>
          <a:pPr lvl="0" algn="ctr" defTabSz="2044700">
            <a:lnSpc>
              <a:spcPct val="90000"/>
            </a:lnSpc>
            <a:spcBef>
              <a:spcPct val="0"/>
            </a:spcBef>
            <a:spcAft>
              <a:spcPct val="35000"/>
            </a:spcAft>
          </a:pPr>
          <a:endParaRPr lang="sv-SE" sz="4600" kern="1200" noProof="0" dirty="0" smtClean="0"/>
        </a:p>
        <a:p>
          <a:pPr lvl="0" algn="ctr" defTabSz="2044700">
            <a:lnSpc>
              <a:spcPct val="90000"/>
            </a:lnSpc>
            <a:spcBef>
              <a:spcPct val="0"/>
            </a:spcBef>
            <a:spcAft>
              <a:spcPct val="35000"/>
            </a:spcAft>
          </a:pPr>
          <a:r>
            <a:rPr lang="sv-SE" sz="4600" kern="1200" noProof="0" dirty="0" smtClean="0"/>
            <a:t>Jobbsajter</a:t>
          </a:r>
          <a:endParaRPr lang="sv-SE" sz="4600" kern="1200" noProof="0" dirty="0"/>
        </a:p>
      </dsp:txBody>
      <dsp:txXfrm rot="10800000">
        <a:off x="4012980" y="2204356"/>
        <a:ext cx="3103595" cy="2611358"/>
      </dsp:txXfrm>
    </dsp:sp>
    <dsp:sp modelId="{8171D5C4-35A2-41A5-9AD5-845894708E69}">
      <dsp:nvSpPr>
        <dsp:cNvPr id="0" name=""/>
        <dsp:cNvSpPr/>
      </dsp:nvSpPr>
      <dsp:spPr>
        <a:xfrm>
          <a:off x="7526362" y="293914"/>
          <a:ext cx="3269307" cy="1616528"/>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55000" b="-5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7C22333-A3DE-45D6-BCDA-1A8846B33D81}">
      <dsp:nvSpPr>
        <dsp:cNvPr id="0" name=""/>
        <dsp:cNvSpPr/>
      </dsp:nvSpPr>
      <dsp:spPr>
        <a:xfrm rot="10800000">
          <a:off x="7454927" y="2204356"/>
          <a:ext cx="3269307" cy="2694214"/>
        </a:xfrm>
        <a:prstGeom prst="round2SameRect">
          <a:avLst>
            <a:gd name="adj1" fmla="val 10500"/>
            <a:gd name="adj2" fmla="val 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7152" tIns="327152" rIns="327152" bIns="327152" numCol="1" spcCol="1270" anchor="t" anchorCtr="0">
          <a:noAutofit/>
        </a:bodyPr>
        <a:lstStyle/>
        <a:p>
          <a:pPr lvl="0" algn="ctr" defTabSz="2044700">
            <a:lnSpc>
              <a:spcPct val="90000"/>
            </a:lnSpc>
            <a:spcBef>
              <a:spcPct val="0"/>
            </a:spcBef>
            <a:spcAft>
              <a:spcPct val="35000"/>
            </a:spcAft>
          </a:pPr>
          <a:endParaRPr lang="sv-SE" sz="4600" kern="1200" noProof="0" dirty="0" smtClean="0"/>
        </a:p>
        <a:p>
          <a:pPr lvl="0" algn="ctr" defTabSz="2044700">
            <a:lnSpc>
              <a:spcPct val="90000"/>
            </a:lnSpc>
            <a:spcBef>
              <a:spcPct val="0"/>
            </a:spcBef>
            <a:spcAft>
              <a:spcPct val="35000"/>
            </a:spcAft>
          </a:pPr>
          <a:r>
            <a:rPr lang="sv-SE" sz="4600" kern="1200" noProof="0" dirty="0" smtClean="0"/>
            <a:t>Egna hemsidor</a:t>
          </a:r>
          <a:endParaRPr lang="sv-SE" sz="4600" kern="1200" noProof="0" dirty="0"/>
        </a:p>
      </dsp:txBody>
      <dsp:txXfrm rot="10800000">
        <a:off x="7537783" y="2204356"/>
        <a:ext cx="3103595" cy="26113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A2211-12B1-4F90-A38B-5A01E11B4650}">
      <dsp:nvSpPr>
        <dsp:cNvPr id="0" name=""/>
        <dsp:cNvSpPr/>
      </dsp:nvSpPr>
      <dsp:spPr>
        <a:xfrm>
          <a:off x="3501580" y="2415976"/>
          <a:ext cx="2952859" cy="2952859"/>
        </a:xfrm>
        <a:prstGeom prst="gear9">
          <a:avLst/>
        </a:prstGeom>
        <a:solidFill>
          <a:schemeClr val="accent2">
            <a:shade val="8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Academic qualifications</a:t>
          </a:r>
          <a:endParaRPr lang="en-US" sz="2400" kern="1200" dirty="0"/>
        </a:p>
      </dsp:txBody>
      <dsp:txXfrm>
        <a:off x="4095236" y="3107669"/>
        <a:ext cx="1765547" cy="1517831"/>
      </dsp:txXfrm>
    </dsp:sp>
    <dsp:sp modelId="{AC8C247D-4981-41E6-93BA-A4E1F2C06200}">
      <dsp:nvSpPr>
        <dsp:cNvPr id="0" name=""/>
        <dsp:cNvSpPr/>
      </dsp:nvSpPr>
      <dsp:spPr>
        <a:xfrm>
          <a:off x="1783552" y="1718027"/>
          <a:ext cx="2147534" cy="2147534"/>
        </a:xfrm>
        <a:prstGeom prst="gear6">
          <a:avLst/>
        </a:prstGeom>
        <a:solidFill>
          <a:schemeClr val="accent2">
            <a:shade val="80000"/>
            <a:hueOff val="-2996"/>
            <a:satOff val="1393"/>
            <a:lumOff val="906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kern="1200" dirty="0" smtClean="0"/>
            <a:t>Work or voluntary experience</a:t>
          </a:r>
          <a:endParaRPr lang="en-US" sz="1800" kern="1200" dirty="0"/>
        </a:p>
      </dsp:txBody>
      <dsp:txXfrm>
        <a:off x="2324200" y="2261943"/>
        <a:ext cx="1066238" cy="1059702"/>
      </dsp:txXfrm>
    </dsp:sp>
    <dsp:sp modelId="{AA67CA16-D1E1-4E5D-969A-CEF838B23DDE}">
      <dsp:nvSpPr>
        <dsp:cNvPr id="0" name=""/>
        <dsp:cNvSpPr/>
      </dsp:nvSpPr>
      <dsp:spPr>
        <a:xfrm rot="20700000">
          <a:off x="2986391" y="236447"/>
          <a:ext cx="2104145" cy="2104145"/>
        </a:xfrm>
        <a:prstGeom prst="gear6">
          <a:avLst/>
        </a:prstGeom>
        <a:solidFill>
          <a:schemeClr val="accent2">
            <a:shade val="80000"/>
            <a:hueOff val="-5992"/>
            <a:satOff val="2787"/>
            <a:lumOff val="1812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4610" tIns="54610" rIns="54610" bIns="54610" numCol="1" spcCol="1270" anchor="ctr" anchorCtr="0">
          <a:noAutofit/>
        </a:bodyPr>
        <a:lstStyle/>
        <a:p>
          <a:pPr lvl="0" algn="ctr" defTabSz="1911350">
            <a:lnSpc>
              <a:spcPct val="90000"/>
            </a:lnSpc>
            <a:spcBef>
              <a:spcPct val="0"/>
            </a:spcBef>
            <a:spcAft>
              <a:spcPct val="35000"/>
            </a:spcAft>
          </a:pPr>
          <a:r>
            <a:rPr lang="en-US" sz="4300" kern="1200" dirty="0" smtClean="0"/>
            <a:t>Skills</a:t>
          </a:r>
          <a:endParaRPr lang="en-US" sz="4300" kern="1200" dirty="0"/>
        </a:p>
      </dsp:txBody>
      <dsp:txXfrm rot="-20700000">
        <a:off x="3447891" y="697948"/>
        <a:ext cx="1181143" cy="1181143"/>
      </dsp:txXfrm>
    </dsp:sp>
    <dsp:sp modelId="{A764F3FE-7221-4D9B-922A-DBE6317D7E52}">
      <dsp:nvSpPr>
        <dsp:cNvPr id="0" name=""/>
        <dsp:cNvSpPr/>
      </dsp:nvSpPr>
      <dsp:spPr>
        <a:xfrm>
          <a:off x="3287633" y="1962900"/>
          <a:ext cx="3779660" cy="3779660"/>
        </a:xfrm>
        <a:prstGeom prst="circularArrow">
          <a:avLst>
            <a:gd name="adj1" fmla="val 4688"/>
            <a:gd name="adj2" fmla="val 299029"/>
            <a:gd name="adj3" fmla="val 2538541"/>
            <a:gd name="adj4" fmla="val 15813891"/>
            <a:gd name="adj5" fmla="val 5469"/>
          </a:avLst>
        </a:prstGeom>
        <a:solidFill>
          <a:schemeClr val="accent2">
            <a:shade val="90000"/>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B1FCB5A-7F6B-4CDC-9985-9B96276A835E}">
      <dsp:nvSpPr>
        <dsp:cNvPr id="0" name=""/>
        <dsp:cNvSpPr/>
      </dsp:nvSpPr>
      <dsp:spPr>
        <a:xfrm>
          <a:off x="1403228" y="1237818"/>
          <a:ext cx="2746159" cy="2746159"/>
        </a:xfrm>
        <a:prstGeom prst="leftCircularArrow">
          <a:avLst>
            <a:gd name="adj1" fmla="val 6452"/>
            <a:gd name="adj2" fmla="val 429999"/>
            <a:gd name="adj3" fmla="val 10489124"/>
            <a:gd name="adj4" fmla="val 14837806"/>
            <a:gd name="adj5" fmla="val 7527"/>
          </a:avLst>
        </a:prstGeom>
        <a:solidFill>
          <a:schemeClr val="accent2">
            <a:shade val="90000"/>
            <a:hueOff val="-3043"/>
            <a:satOff val="214"/>
            <a:lumOff val="738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3119159-20B5-4D08-8564-8A8DCA0C50E4}">
      <dsp:nvSpPr>
        <dsp:cNvPr id="0" name=""/>
        <dsp:cNvSpPr/>
      </dsp:nvSpPr>
      <dsp:spPr>
        <a:xfrm>
          <a:off x="2499680" y="-229479"/>
          <a:ext cx="2960913" cy="2960913"/>
        </a:xfrm>
        <a:prstGeom prst="circularArrow">
          <a:avLst>
            <a:gd name="adj1" fmla="val 5984"/>
            <a:gd name="adj2" fmla="val 394124"/>
            <a:gd name="adj3" fmla="val 13313824"/>
            <a:gd name="adj4" fmla="val 10508221"/>
            <a:gd name="adj5" fmla="val 6981"/>
          </a:avLst>
        </a:prstGeom>
        <a:solidFill>
          <a:schemeClr val="accent2">
            <a:shade val="90000"/>
            <a:hueOff val="-6086"/>
            <a:satOff val="427"/>
            <a:lumOff val="14759"/>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7B1CB-155F-41B2-BBE1-8355329DAEFA}">
      <dsp:nvSpPr>
        <dsp:cNvPr id="0" name=""/>
        <dsp:cNvSpPr/>
      </dsp:nvSpPr>
      <dsp:spPr>
        <a:xfrm>
          <a:off x="3862" y="331767"/>
          <a:ext cx="2091045" cy="1254627"/>
        </a:xfrm>
        <a:prstGeom prst="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Problemlösningsförmåga</a:t>
          </a:r>
          <a:endParaRPr lang="sv-SE" sz="1100" kern="1200" noProof="0" dirty="0"/>
        </a:p>
      </dsp:txBody>
      <dsp:txXfrm>
        <a:off x="3862" y="331767"/>
        <a:ext cx="2091045" cy="1254627"/>
      </dsp:txXfrm>
    </dsp:sp>
    <dsp:sp modelId="{FDD98936-9C45-4374-894D-229E4B77B7B6}">
      <dsp:nvSpPr>
        <dsp:cNvPr id="0" name=""/>
        <dsp:cNvSpPr/>
      </dsp:nvSpPr>
      <dsp:spPr>
        <a:xfrm>
          <a:off x="2304012" y="331767"/>
          <a:ext cx="2091045" cy="1254627"/>
        </a:xfrm>
        <a:prstGeom prst="rect">
          <a:avLst/>
        </a:prstGeom>
        <a:solidFill>
          <a:schemeClr val="accent4">
            <a:hueOff val="-370346"/>
            <a:satOff val="2223"/>
            <a:lumOff val="-19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Förmåga att arbeta i ett team</a:t>
          </a:r>
          <a:endParaRPr lang="sv-SE" sz="1100" kern="1200" noProof="0" dirty="0"/>
        </a:p>
      </dsp:txBody>
      <dsp:txXfrm>
        <a:off x="2304012" y="331767"/>
        <a:ext cx="2091045" cy="1254627"/>
      </dsp:txXfrm>
    </dsp:sp>
    <dsp:sp modelId="{B430EECA-49BA-4BCC-8B90-2E480EA01BB1}">
      <dsp:nvSpPr>
        <dsp:cNvPr id="0" name=""/>
        <dsp:cNvSpPr/>
      </dsp:nvSpPr>
      <dsp:spPr>
        <a:xfrm>
          <a:off x="4604163" y="331767"/>
          <a:ext cx="2091045" cy="1254627"/>
        </a:xfrm>
        <a:prstGeom prst="rect">
          <a:avLst/>
        </a:prstGeom>
        <a:solidFill>
          <a:schemeClr val="accent4">
            <a:hueOff val="-740692"/>
            <a:satOff val="4446"/>
            <a:lumOff val="-39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Kommunikationsförmåga (skriftlig)</a:t>
          </a:r>
          <a:endParaRPr lang="sv-SE" sz="1100" kern="1200" noProof="0" dirty="0"/>
        </a:p>
      </dsp:txBody>
      <dsp:txXfrm>
        <a:off x="4604163" y="331767"/>
        <a:ext cx="2091045" cy="1254627"/>
      </dsp:txXfrm>
    </dsp:sp>
    <dsp:sp modelId="{C4836E6C-EBD5-439F-B6D9-0CD51F7A66D0}">
      <dsp:nvSpPr>
        <dsp:cNvPr id="0" name=""/>
        <dsp:cNvSpPr/>
      </dsp:nvSpPr>
      <dsp:spPr>
        <a:xfrm>
          <a:off x="6904313" y="331767"/>
          <a:ext cx="2091045" cy="1254627"/>
        </a:xfrm>
        <a:prstGeom prst="rect">
          <a:avLst/>
        </a:prstGeom>
        <a:solidFill>
          <a:schemeClr val="accent4">
            <a:hueOff val="-1111038"/>
            <a:satOff val="6669"/>
            <a:lumOff val="-58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Ledarskap</a:t>
          </a:r>
          <a:endParaRPr lang="sv-SE" sz="1100" kern="1200" noProof="0" dirty="0"/>
        </a:p>
      </dsp:txBody>
      <dsp:txXfrm>
        <a:off x="6904313" y="331767"/>
        <a:ext cx="2091045" cy="1254627"/>
      </dsp:txXfrm>
    </dsp:sp>
    <dsp:sp modelId="{762B2C4C-7C33-440A-952F-3B1AB8C022FC}">
      <dsp:nvSpPr>
        <dsp:cNvPr id="0" name=""/>
        <dsp:cNvSpPr/>
      </dsp:nvSpPr>
      <dsp:spPr>
        <a:xfrm>
          <a:off x="9204464" y="331767"/>
          <a:ext cx="2091045" cy="1254627"/>
        </a:xfrm>
        <a:prstGeom prst="rect">
          <a:avLst/>
        </a:prstGeom>
        <a:solidFill>
          <a:schemeClr val="accent4">
            <a:hueOff val="-1481384"/>
            <a:satOff val="8892"/>
            <a:lumOff val="-78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Hög arbetsmoral</a:t>
          </a:r>
          <a:endParaRPr lang="sv-SE" sz="1100" kern="1200" noProof="0" dirty="0"/>
        </a:p>
      </dsp:txBody>
      <dsp:txXfrm>
        <a:off x="9204464" y="331767"/>
        <a:ext cx="2091045" cy="1254627"/>
      </dsp:txXfrm>
    </dsp:sp>
    <dsp:sp modelId="{183996A8-0A36-420D-B5A5-0FC2C0C56A5C}">
      <dsp:nvSpPr>
        <dsp:cNvPr id="0" name=""/>
        <dsp:cNvSpPr/>
      </dsp:nvSpPr>
      <dsp:spPr>
        <a:xfrm>
          <a:off x="3862" y="1795499"/>
          <a:ext cx="2091045" cy="1254627"/>
        </a:xfrm>
        <a:prstGeom prst="rect">
          <a:avLst/>
        </a:prstGeom>
        <a:solidFill>
          <a:schemeClr val="accent4">
            <a:hueOff val="-1851730"/>
            <a:satOff val="11115"/>
            <a:lumOff val="-9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Analytiska/kvantitativa kunskaper</a:t>
          </a:r>
          <a:endParaRPr lang="sv-SE" sz="1100" kern="1200" noProof="0" dirty="0"/>
        </a:p>
      </dsp:txBody>
      <dsp:txXfrm>
        <a:off x="3862" y="1795499"/>
        <a:ext cx="2091045" cy="1254627"/>
      </dsp:txXfrm>
    </dsp:sp>
    <dsp:sp modelId="{B139E759-EA0D-4A24-8E9F-907B58C3A7C0}">
      <dsp:nvSpPr>
        <dsp:cNvPr id="0" name=""/>
        <dsp:cNvSpPr/>
      </dsp:nvSpPr>
      <dsp:spPr>
        <a:xfrm>
          <a:off x="2304012" y="1795499"/>
          <a:ext cx="2091045" cy="1254627"/>
        </a:xfrm>
        <a:prstGeom prst="rect">
          <a:avLst/>
        </a:prstGeom>
        <a:solidFill>
          <a:schemeClr val="accent4">
            <a:hueOff val="-2222076"/>
            <a:satOff val="13338"/>
            <a:lumOff val="-117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Kommunikationsförmåga</a:t>
          </a:r>
        </a:p>
        <a:p>
          <a:pPr lvl="0" algn="ctr" defTabSz="488950">
            <a:lnSpc>
              <a:spcPct val="90000"/>
            </a:lnSpc>
            <a:spcBef>
              <a:spcPct val="0"/>
            </a:spcBef>
            <a:spcAft>
              <a:spcPct val="35000"/>
            </a:spcAft>
          </a:pPr>
          <a:r>
            <a:rPr lang="sv-SE" sz="1100" kern="1200" noProof="0" dirty="0" smtClean="0"/>
            <a:t>(verbal)</a:t>
          </a:r>
          <a:endParaRPr lang="sv-SE" sz="1100" kern="1200" noProof="0" dirty="0"/>
        </a:p>
      </dsp:txBody>
      <dsp:txXfrm>
        <a:off x="2304012" y="1795499"/>
        <a:ext cx="2091045" cy="1254627"/>
      </dsp:txXfrm>
    </dsp:sp>
    <dsp:sp modelId="{DD7C4C18-3836-446F-A1D1-BC81A1BD4072}">
      <dsp:nvSpPr>
        <dsp:cNvPr id="0" name=""/>
        <dsp:cNvSpPr/>
      </dsp:nvSpPr>
      <dsp:spPr>
        <a:xfrm>
          <a:off x="4604163" y="1795499"/>
          <a:ext cx="2091045" cy="1254627"/>
        </a:xfrm>
        <a:prstGeom prst="rect">
          <a:avLst/>
        </a:prstGeom>
        <a:solidFill>
          <a:schemeClr val="accent4">
            <a:hueOff val="-2592422"/>
            <a:satOff val="15561"/>
            <a:lumOff val="-137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Initiativförmåga</a:t>
          </a:r>
          <a:endParaRPr lang="sv-SE" sz="1100" kern="1200" noProof="0" dirty="0"/>
        </a:p>
      </dsp:txBody>
      <dsp:txXfrm>
        <a:off x="4604163" y="1795499"/>
        <a:ext cx="2091045" cy="1254627"/>
      </dsp:txXfrm>
    </dsp:sp>
    <dsp:sp modelId="{5C370474-EC49-478C-B041-124E678CCDB6}">
      <dsp:nvSpPr>
        <dsp:cNvPr id="0" name=""/>
        <dsp:cNvSpPr/>
      </dsp:nvSpPr>
      <dsp:spPr>
        <a:xfrm>
          <a:off x="6904313" y="1795499"/>
          <a:ext cx="2091045" cy="1254627"/>
        </a:xfrm>
        <a:prstGeom prst="rect">
          <a:avLst/>
        </a:prstGeom>
        <a:solidFill>
          <a:schemeClr val="accent4">
            <a:hueOff val="-2962768"/>
            <a:satOff val="17784"/>
            <a:lumOff val="-1568"/>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Detaljorienterad</a:t>
          </a:r>
          <a:endParaRPr lang="sv-SE" sz="1100" kern="1200" noProof="0" dirty="0"/>
        </a:p>
      </dsp:txBody>
      <dsp:txXfrm>
        <a:off x="6904313" y="1795499"/>
        <a:ext cx="2091045" cy="1254627"/>
      </dsp:txXfrm>
    </dsp:sp>
    <dsp:sp modelId="{2306DA04-3D3D-4DBD-84E5-0A003A28DD76}">
      <dsp:nvSpPr>
        <dsp:cNvPr id="0" name=""/>
        <dsp:cNvSpPr/>
      </dsp:nvSpPr>
      <dsp:spPr>
        <a:xfrm>
          <a:off x="9204464" y="1795499"/>
          <a:ext cx="2091045" cy="1254627"/>
        </a:xfrm>
        <a:prstGeom prst="rect">
          <a:avLst/>
        </a:prstGeom>
        <a:solidFill>
          <a:schemeClr val="accent4">
            <a:hueOff val="-3333114"/>
            <a:satOff val="20007"/>
            <a:lumOff val="-176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Flexibilitet/Anpassningsförmåga</a:t>
          </a:r>
        </a:p>
        <a:p>
          <a:pPr lvl="0" algn="ctr" defTabSz="488950">
            <a:lnSpc>
              <a:spcPct val="90000"/>
            </a:lnSpc>
            <a:spcBef>
              <a:spcPct val="0"/>
            </a:spcBef>
            <a:spcAft>
              <a:spcPct val="35000"/>
            </a:spcAft>
          </a:pPr>
          <a:endParaRPr lang="sv-SE" sz="1100" kern="1200" noProof="0" dirty="0"/>
        </a:p>
      </dsp:txBody>
      <dsp:txXfrm>
        <a:off x="9204464" y="1795499"/>
        <a:ext cx="2091045" cy="1254627"/>
      </dsp:txXfrm>
    </dsp:sp>
    <dsp:sp modelId="{95411235-6136-44D2-A1AC-E0302405AFEE}">
      <dsp:nvSpPr>
        <dsp:cNvPr id="0" name=""/>
        <dsp:cNvSpPr/>
      </dsp:nvSpPr>
      <dsp:spPr>
        <a:xfrm>
          <a:off x="3862" y="3259231"/>
          <a:ext cx="2091045" cy="1254627"/>
        </a:xfrm>
        <a:prstGeom prst="rect">
          <a:avLst/>
        </a:prstGeom>
        <a:solidFill>
          <a:schemeClr val="accent4">
            <a:hueOff val="-3703461"/>
            <a:satOff val="22231"/>
            <a:lumOff val="-196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Tekniska kunskaper</a:t>
          </a:r>
          <a:endParaRPr lang="sv-SE" sz="1100" kern="1200" noProof="0" dirty="0"/>
        </a:p>
      </dsp:txBody>
      <dsp:txXfrm>
        <a:off x="3862" y="3259231"/>
        <a:ext cx="2091045" cy="1254627"/>
      </dsp:txXfrm>
    </dsp:sp>
    <dsp:sp modelId="{58BE8CFC-BA18-40EB-98EA-0EBD476B3C7B}">
      <dsp:nvSpPr>
        <dsp:cNvPr id="0" name=""/>
        <dsp:cNvSpPr/>
      </dsp:nvSpPr>
      <dsp:spPr>
        <a:xfrm>
          <a:off x="2304012" y="3259231"/>
          <a:ext cx="2091045" cy="1254627"/>
        </a:xfrm>
        <a:prstGeom prst="rect">
          <a:avLst/>
        </a:prstGeom>
        <a:solidFill>
          <a:schemeClr val="accent4">
            <a:hueOff val="-4073806"/>
            <a:satOff val="24454"/>
            <a:lumOff val="-215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Interpersonella färdigheter (relaterar väl till andra)</a:t>
          </a:r>
          <a:endParaRPr lang="sv-SE" sz="1100" kern="1200" noProof="0" dirty="0"/>
        </a:p>
      </dsp:txBody>
      <dsp:txXfrm>
        <a:off x="2304012" y="3259231"/>
        <a:ext cx="2091045" cy="1254627"/>
      </dsp:txXfrm>
    </dsp:sp>
    <dsp:sp modelId="{08F97AD3-43DB-4B19-A5DF-723F12C8D4FD}">
      <dsp:nvSpPr>
        <dsp:cNvPr id="0" name=""/>
        <dsp:cNvSpPr/>
      </dsp:nvSpPr>
      <dsp:spPr>
        <a:xfrm>
          <a:off x="4604163" y="3259231"/>
          <a:ext cx="2091045" cy="1254627"/>
        </a:xfrm>
        <a:prstGeom prst="rect">
          <a:avLst/>
        </a:prstGeom>
        <a:solidFill>
          <a:schemeClr val="accent4">
            <a:hueOff val="-4444152"/>
            <a:satOff val="26677"/>
            <a:lumOff val="-235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Datakunskaper</a:t>
          </a:r>
          <a:endParaRPr lang="sv-SE" sz="1100" kern="1200" noProof="0" dirty="0"/>
        </a:p>
      </dsp:txBody>
      <dsp:txXfrm>
        <a:off x="4604163" y="3259231"/>
        <a:ext cx="2091045" cy="1254627"/>
      </dsp:txXfrm>
    </dsp:sp>
    <dsp:sp modelId="{6BE38655-A221-4AC4-AE07-4543C693C5A8}">
      <dsp:nvSpPr>
        <dsp:cNvPr id="0" name=""/>
        <dsp:cNvSpPr/>
      </dsp:nvSpPr>
      <dsp:spPr>
        <a:xfrm>
          <a:off x="6904313" y="3259231"/>
          <a:ext cx="2091045" cy="1254627"/>
        </a:xfrm>
        <a:prstGeom prst="rect">
          <a:avLst/>
        </a:prstGeom>
        <a:solidFill>
          <a:schemeClr val="accent4">
            <a:hueOff val="-4814499"/>
            <a:satOff val="28900"/>
            <a:lumOff val="-2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Organisationsförmåga</a:t>
          </a:r>
          <a:endParaRPr lang="sv-SE" sz="1100" kern="1200" noProof="0" dirty="0"/>
        </a:p>
      </dsp:txBody>
      <dsp:txXfrm>
        <a:off x="6904313" y="3259231"/>
        <a:ext cx="2091045" cy="1254627"/>
      </dsp:txXfrm>
    </dsp:sp>
    <dsp:sp modelId="{3E420F96-1FD8-4CA1-81F4-71ED48B780A7}">
      <dsp:nvSpPr>
        <dsp:cNvPr id="0" name=""/>
        <dsp:cNvSpPr/>
      </dsp:nvSpPr>
      <dsp:spPr>
        <a:xfrm>
          <a:off x="9204464" y="3259231"/>
          <a:ext cx="2091045" cy="1254627"/>
        </a:xfrm>
        <a:prstGeom prst="rect">
          <a:avLst/>
        </a:prstGeom>
        <a:solidFill>
          <a:schemeClr val="accent4">
            <a:hueOff val="-5184845"/>
            <a:satOff val="31123"/>
            <a:lumOff val="-274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Strategisk planeringsförmåga</a:t>
          </a:r>
          <a:endParaRPr lang="sv-SE" sz="1100" kern="1200" noProof="0" dirty="0"/>
        </a:p>
      </dsp:txBody>
      <dsp:txXfrm>
        <a:off x="9204464" y="3259231"/>
        <a:ext cx="2091045" cy="1254627"/>
      </dsp:txXfrm>
    </dsp:sp>
    <dsp:sp modelId="{AF7B3A5F-3242-4B21-BA12-C22F1B35A723}">
      <dsp:nvSpPr>
        <dsp:cNvPr id="0" name=""/>
        <dsp:cNvSpPr/>
      </dsp:nvSpPr>
      <dsp:spPr>
        <a:xfrm>
          <a:off x="3862" y="4722963"/>
          <a:ext cx="2091045" cy="1254627"/>
        </a:xfrm>
        <a:prstGeom prst="rect">
          <a:avLst/>
        </a:prstGeom>
        <a:solidFill>
          <a:schemeClr val="accent4">
            <a:hueOff val="-5555191"/>
            <a:satOff val="33346"/>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Kreativitet</a:t>
          </a:r>
          <a:endParaRPr lang="sv-SE" sz="1100" kern="1200" noProof="0" dirty="0"/>
        </a:p>
      </dsp:txBody>
      <dsp:txXfrm>
        <a:off x="3862" y="4722963"/>
        <a:ext cx="2091045" cy="1254627"/>
      </dsp:txXfrm>
    </dsp:sp>
    <dsp:sp modelId="{F9B271EE-5AE3-46EC-B131-45A5E39D0FB1}">
      <dsp:nvSpPr>
        <dsp:cNvPr id="0" name=""/>
        <dsp:cNvSpPr/>
      </dsp:nvSpPr>
      <dsp:spPr>
        <a:xfrm>
          <a:off x="2304012" y="4722963"/>
          <a:ext cx="2091045" cy="1254627"/>
        </a:xfrm>
        <a:prstGeom prst="rect">
          <a:avLst/>
        </a:prstGeom>
        <a:solidFill>
          <a:schemeClr val="accent4">
            <a:hueOff val="-5925536"/>
            <a:satOff val="35569"/>
            <a:lumOff val="-3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Vänlighet/Öppenhet</a:t>
          </a:r>
          <a:endParaRPr lang="sv-SE" sz="1100" kern="1200" noProof="0" dirty="0"/>
        </a:p>
      </dsp:txBody>
      <dsp:txXfrm>
        <a:off x="2304012" y="4722963"/>
        <a:ext cx="2091045" cy="1254627"/>
      </dsp:txXfrm>
    </dsp:sp>
    <dsp:sp modelId="{15AFD275-C0AE-4BB0-A172-B4A9325DFEDC}">
      <dsp:nvSpPr>
        <dsp:cNvPr id="0" name=""/>
        <dsp:cNvSpPr/>
      </dsp:nvSpPr>
      <dsp:spPr>
        <a:xfrm>
          <a:off x="4604163" y="4722963"/>
          <a:ext cx="2091045" cy="1254627"/>
        </a:xfrm>
        <a:prstGeom prst="rect">
          <a:avLst/>
        </a:prstGeom>
        <a:solidFill>
          <a:schemeClr val="accent4">
            <a:hueOff val="-6295882"/>
            <a:satOff val="37792"/>
            <a:lumOff val="-333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Taktkänsla</a:t>
          </a:r>
          <a:endParaRPr lang="sv-SE" sz="1100" kern="1200" noProof="0" dirty="0"/>
        </a:p>
      </dsp:txBody>
      <dsp:txXfrm>
        <a:off x="4604163" y="4722963"/>
        <a:ext cx="2091045" cy="1254627"/>
      </dsp:txXfrm>
    </dsp:sp>
    <dsp:sp modelId="{6CCDFDAA-80B0-4457-B48D-F6031920A958}">
      <dsp:nvSpPr>
        <dsp:cNvPr id="0" name=""/>
        <dsp:cNvSpPr/>
      </dsp:nvSpPr>
      <dsp:spPr>
        <a:xfrm>
          <a:off x="6904313" y="4722963"/>
          <a:ext cx="2091045" cy="1254627"/>
        </a:xfrm>
        <a:prstGeom prst="rect">
          <a:avLst/>
        </a:prstGeom>
        <a:solidFill>
          <a:schemeClr val="accent4">
            <a:hueOff val="-6666229"/>
            <a:satOff val="40015"/>
            <a:lumOff val="-352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Entreprenörsförmåga/Risktagare</a:t>
          </a:r>
          <a:endParaRPr lang="sv-SE" sz="1100" kern="1200" noProof="0" dirty="0"/>
        </a:p>
      </dsp:txBody>
      <dsp:txXfrm>
        <a:off x="6904313" y="4722963"/>
        <a:ext cx="2091045" cy="1254627"/>
      </dsp:txXfrm>
    </dsp:sp>
    <dsp:sp modelId="{92828D67-B4BA-4C9D-9C86-4D7A99DC5F90}">
      <dsp:nvSpPr>
        <dsp:cNvPr id="0" name=""/>
        <dsp:cNvSpPr/>
      </dsp:nvSpPr>
      <dsp:spPr>
        <a:xfrm>
          <a:off x="9204464" y="4722963"/>
          <a:ext cx="2091045" cy="1254627"/>
        </a:xfrm>
        <a:prstGeom prst="rect">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sv-SE" sz="1100" kern="1200" noProof="0" dirty="0" smtClean="0"/>
            <a:t>Språkkunskaper</a:t>
          </a:r>
          <a:endParaRPr lang="sv-SE" sz="1100" kern="1200" noProof="0" dirty="0"/>
        </a:p>
      </dsp:txBody>
      <dsp:txXfrm>
        <a:off x="9204464" y="4722963"/>
        <a:ext cx="2091045" cy="12546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76193B-659C-4CE4-ABC4-8F9CFB145BFD}">
      <dsp:nvSpPr>
        <dsp:cNvPr id="0" name=""/>
        <dsp:cNvSpPr/>
      </dsp:nvSpPr>
      <dsp:spPr>
        <a:xfrm>
          <a:off x="2709333" y="0"/>
          <a:ext cx="2709333" cy="1806222"/>
        </a:xfrm>
        <a:prstGeom prst="trapezoid">
          <a:avLst>
            <a:gd name="adj" fmla="val 75000"/>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               </a:t>
          </a:r>
        </a:p>
        <a:p>
          <a:pPr lvl="0" algn="ctr" defTabSz="1555750">
            <a:lnSpc>
              <a:spcPct val="90000"/>
            </a:lnSpc>
            <a:spcBef>
              <a:spcPct val="0"/>
            </a:spcBef>
            <a:spcAft>
              <a:spcPct val="35000"/>
            </a:spcAft>
          </a:pPr>
          <a:r>
            <a:rPr lang="en-US" sz="3500" kern="1200" dirty="0" smtClean="0"/>
            <a:t>Start</a:t>
          </a:r>
        </a:p>
        <a:p>
          <a:pPr lvl="0" algn="ctr" defTabSz="1555750">
            <a:lnSpc>
              <a:spcPct val="90000"/>
            </a:lnSpc>
            <a:spcBef>
              <a:spcPct val="0"/>
            </a:spcBef>
            <a:spcAft>
              <a:spcPct val="35000"/>
            </a:spcAft>
          </a:pPr>
          <a:r>
            <a:rPr lang="en-US" sz="3500" kern="1200" dirty="0" smtClean="0"/>
            <a:t>recruiting</a:t>
          </a:r>
          <a:endParaRPr lang="el-GR" sz="3500" kern="1200" dirty="0" smtClean="0"/>
        </a:p>
      </dsp:txBody>
      <dsp:txXfrm>
        <a:off x="2709333" y="0"/>
        <a:ext cx="2709333" cy="1806222"/>
      </dsp:txXfrm>
    </dsp:sp>
    <dsp:sp modelId="{0FB57D3D-5A9E-47C0-A973-93FB85FF3F73}">
      <dsp:nvSpPr>
        <dsp:cNvPr id="0" name=""/>
        <dsp:cNvSpPr/>
      </dsp:nvSpPr>
      <dsp:spPr>
        <a:xfrm>
          <a:off x="1354666" y="1806222"/>
          <a:ext cx="5418666" cy="1806222"/>
        </a:xfrm>
        <a:prstGeom prst="trapezoid">
          <a:avLst>
            <a:gd name="adj" fmla="val 75000"/>
          </a:avLst>
        </a:prstGeom>
        <a:solidFill>
          <a:schemeClr val="accent4">
            <a:hueOff val="-3518287"/>
            <a:satOff val="21119"/>
            <a:lumOff val="-1863"/>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 Where can I find what I need?</a:t>
          </a:r>
          <a:endParaRPr lang="en-US" sz="3500" kern="1200" dirty="0"/>
        </a:p>
      </dsp:txBody>
      <dsp:txXfrm>
        <a:off x="2302933" y="1806222"/>
        <a:ext cx="3522133" cy="1806222"/>
      </dsp:txXfrm>
    </dsp:sp>
    <dsp:sp modelId="{D3510CDC-F5D9-4890-A0C1-C9F725C9C26F}">
      <dsp:nvSpPr>
        <dsp:cNvPr id="0" name=""/>
        <dsp:cNvSpPr/>
      </dsp:nvSpPr>
      <dsp:spPr>
        <a:xfrm>
          <a:off x="0" y="3612444"/>
          <a:ext cx="8128000" cy="1806222"/>
        </a:xfrm>
        <a:prstGeom prst="trapezoid">
          <a:avLst>
            <a:gd name="adj" fmla="val 75000"/>
          </a:avLst>
        </a:prstGeom>
        <a:solidFill>
          <a:schemeClr val="accent4">
            <a:hueOff val="-7036575"/>
            <a:satOff val="42238"/>
            <a:lumOff val="-3725"/>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US" sz="3500" kern="1200" dirty="0" smtClean="0"/>
            <a:t>What do I need?</a:t>
          </a:r>
          <a:endParaRPr lang="en-US" sz="3500" kern="1200" dirty="0"/>
        </a:p>
      </dsp:txBody>
      <dsp:txXfrm>
        <a:off x="1422399" y="3612444"/>
        <a:ext cx="5283200" cy="18062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7" name="Rectangle 6"/>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0000"/>
                    <a:lumOff val="10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sv-SE"/>
              <a:t>Klicka här för att ändra mall för underrubrikformat</a:t>
            </a:r>
            <a:endParaRPr lang="en-US" dirty="0"/>
          </a:p>
        </p:txBody>
      </p:sp>
      <p:sp>
        <p:nvSpPr>
          <p:cNvPr id="4" name="Date Placeholder 3"/>
          <p:cNvSpPr>
            <a:spLocks noGrp="1"/>
          </p:cNvSpPr>
          <p:nvPr>
            <p:ph type="dt" sz="half" idx="10"/>
          </p:nvPr>
        </p:nvSpPr>
        <p:spPr/>
        <p:txBody>
          <a:bodyPr/>
          <a:lstStyle>
            <a:lvl1pPr algn="l">
              <a:defRPr/>
            </a:lvl1pPr>
          </a:lstStyle>
          <a:p>
            <a:fld id="{96DFF08F-DC6B-4601-B491-B0F83F6DD2DA}" type="datetimeFigureOut">
              <a:rPr lang="en-US"/>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Vertical Text Placeholder 2"/>
          <p:cNvSpPr>
            <a:spLocks noGrp="1"/>
          </p:cNvSpPr>
          <p:nvPr>
            <p:ph type="body" orient="vert" idx="1"/>
          </p:nvPr>
        </p:nvSpPr>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sv-SE"/>
              <a:t>Klicka här för att ändra mall för rubrikformat</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Content Placeholder 2"/>
          <p:cNvSpPr>
            <a:spLocks noGrp="1"/>
          </p:cNvSpPr>
          <p:nvPr>
            <p:ph idx="1"/>
          </p:nvPr>
        </p:nvSpPr>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vsnittsrubrik">
    <p:spTree>
      <p:nvGrpSpPr>
        <p:cNvPr id="1" name=""/>
        <p:cNvGrpSpPr/>
        <p:nvPr/>
      </p:nvGrpSpPr>
      <p:grpSpPr>
        <a:xfrm>
          <a:off x="0" y="0"/>
          <a:ext cx="0" cy="0"/>
          <a:chOff x="0" y="0"/>
          <a:chExt cx="0" cy="0"/>
        </a:xfrm>
      </p:grpSpPr>
      <p:sp>
        <p:nvSpPr>
          <p:cNvPr id="7" name="Rectangle 6"/>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sv-SE"/>
              <a:t>Klicka här för att ändra mall för rubrikformat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Redigera format för bakgrundstext</a:t>
            </a:r>
          </a:p>
        </p:txBody>
      </p:sp>
      <p:sp>
        <p:nvSpPr>
          <p:cNvPr id="4" name="Date Placeholder 3"/>
          <p:cNvSpPr>
            <a:spLocks noGrp="1"/>
          </p:cNvSpPr>
          <p:nvPr>
            <p:ph type="dt" sz="half" idx="10"/>
          </p:nvPr>
        </p:nvSpPr>
        <p:spPr/>
        <p:txBody>
          <a:bodyPr/>
          <a:lstStyle/>
          <a:p>
            <a:fld id="{96DFF08F-DC6B-4601-B491-B0F83F6DD2DA}" type="datetimeFigureOut">
              <a:rPr lang="en-US"/>
              <a:pPr/>
              <a:t>8/3/18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a:pPr/>
              <a:t>‹Nr.›</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Redigera format för bakgrundstext</a:t>
            </a:r>
          </a:p>
        </p:txBody>
      </p:sp>
      <p:sp>
        <p:nvSpPr>
          <p:cNvPr id="4" name="Content Placeholder 3"/>
          <p:cNvSpPr>
            <a:spLocks noGrp="1"/>
          </p:cNvSpPr>
          <p:nvPr>
            <p:ph sz="half" idx="2"/>
          </p:nvPr>
        </p:nvSpPr>
        <p:spPr>
          <a:xfrm>
            <a:off x="1024128"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sv-SE"/>
              <a:t>Redigera format för bakgrundstext</a:t>
            </a:r>
          </a:p>
        </p:txBody>
      </p:sp>
      <p:sp>
        <p:nvSpPr>
          <p:cNvPr id="6" name="Content Placeholder 5"/>
          <p:cNvSpPr>
            <a:spLocks noGrp="1"/>
          </p:cNvSpPr>
          <p:nvPr>
            <p:ph sz="quarter" idx="4"/>
          </p:nvPr>
        </p:nvSpPr>
        <p:spPr>
          <a:xfrm>
            <a:off x="5989320" y="2967788"/>
            <a:ext cx="4754880" cy="3341572"/>
          </a:xfrm>
        </p:spPr>
        <p:txBody>
          <a:bodyPr lIns="45720" rIns="4572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a:pPr/>
              <a:t>8/3/18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a:pPr/>
              <a:t>8/3/18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a:pPr/>
              <a:t>8/3/18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sv-SE"/>
              <a:t>Klicka här för att ändra mall för rubrikformat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Redigera format för bakgrundstext</a:t>
            </a:r>
          </a:p>
        </p:txBody>
      </p:sp>
      <p:sp>
        <p:nvSpPr>
          <p:cNvPr id="5" name="Date Placeholder 4"/>
          <p:cNvSpPr>
            <a:spLocks noGrp="1"/>
          </p:cNvSpPr>
          <p:nvPr>
            <p:ph type="dt" sz="half" idx="10"/>
          </p:nvPr>
        </p:nvSpPr>
        <p:spPr/>
        <p:txBody>
          <a:bodyPr/>
          <a:lstStyle/>
          <a:p>
            <a:fld id="{96DFF08F-DC6B-4601-B491-B0F83F6DD2DA}" type="datetimeFigureOut">
              <a:rPr lang="en-US"/>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sv-SE"/>
              <a:t>Klicka här för att ändra mall för rubrikformat</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v-SE" dirty="0"/>
              <a:t>Klicka på ikonen för att lägga till en bild</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0000"/>
                    <a:lumOff val="1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Redigera format för bakgrundstext</a:t>
            </a:r>
          </a:p>
        </p:txBody>
      </p:sp>
      <p:sp>
        <p:nvSpPr>
          <p:cNvPr id="5" name="Date Placeholder 4"/>
          <p:cNvSpPr>
            <a:spLocks noGrp="1"/>
          </p:cNvSpPr>
          <p:nvPr>
            <p:ph type="dt" sz="half" idx="10"/>
          </p:nvPr>
        </p:nvSpPr>
        <p:spPr/>
        <p:txBody>
          <a:bodyPr/>
          <a:lstStyle/>
          <a:p>
            <a:fld id="{C7616CA0-919D-4A49-9C8A-62FDFB3A5183}" type="datetimeFigureOut">
              <a:rPr lang="en-US"/>
              <a:pPr/>
              <a:t>8/3/18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a:pPr/>
              <a:t>‹Nr.›</a:t>
            </a:fld>
            <a:endParaRPr lang="en-US" dirty="0"/>
          </a:p>
        </p:txBody>
      </p:sp>
      <p:cxnSp>
        <p:nvCxnSpPr>
          <p:cNvPr id="9" name="Straight Connector 8"/>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sv-SE"/>
              <a:t>Klicka här för att ändra mall för rubrikformat</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96DFF08F-DC6B-4601-B491-B0F83F6DD2DA}" type="datetimeFigureOut">
              <a:rPr lang="en-US"/>
              <a:pPr/>
              <a:t>8/3/18</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FAB73BC-B049-4115-A692-8D63A059BFB8}" type="slidenum">
              <a:rPr lang="en-US"/>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0000"/>
              <a:lumOff val="10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g"/><Relationship Id="rId1" Type="http://schemas.openxmlformats.org/officeDocument/2006/relationships/slideLayout" Target="../slideLayouts/slideLayout1.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diagramData" Target="../diagrams/data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 xmlns:a16="http://schemas.microsoft.com/office/drawing/2014/main" id="{74B3B9CD-92AC-44A7-9066-431851008D30}"/>
              </a:ext>
            </a:extLst>
          </p:cNvPr>
          <p:cNvSpPr>
            <a:spLocks noGrp="1"/>
          </p:cNvSpPr>
          <p:nvPr>
            <p:ph type="ctrTitle"/>
          </p:nvPr>
        </p:nvSpPr>
        <p:spPr>
          <a:xfrm>
            <a:off x="381000" y="4954805"/>
            <a:ext cx="7772400" cy="1463040"/>
          </a:xfrm>
        </p:spPr>
        <p:txBody>
          <a:bodyPr/>
          <a:lstStyle/>
          <a:p>
            <a:r>
              <a:rPr lang="sv-SE" dirty="0"/>
              <a:t>Rekryteringsprocessen från arbetsgivarens perspektiv</a:t>
            </a:r>
          </a:p>
        </p:txBody>
      </p:sp>
      <p:sp>
        <p:nvSpPr>
          <p:cNvPr id="3" name="Underrubrik 2">
            <a:extLst>
              <a:ext uri="{FF2B5EF4-FFF2-40B4-BE49-F238E27FC236}">
                <a16:creationId xmlns="" xmlns:a16="http://schemas.microsoft.com/office/drawing/2014/main" id="{FA56E0CB-60F5-4109-9EB0-286BBE8F9848}"/>
              </a:ext>
            </a:extLst>
          </p:cNvPr>
          <p:cNvSpPr>
            <a:spLocks noGrp="1"/>
          </p:cNvSpPr>
          <p:nvPr>
            <p:ph type="subTitle" idx="1"/>
          </p:nvPr>
        </p:nvSpPr>
        <p:spPr>
          <a:xfrm>
            <a:off x="8610600" y="4960137"/>
            <a:ext cx="3200400" cy="1104997"/>
          </a:xfrm>
        </p:spPr>
        <p:txBody>
          <a:bodyPr>
            <a:normAutofit fontScale="62500" lnSpcReduction="20000"/>
          </a:bodyPr>
          <a:lstStyle/>
          <a:p>
            <a:r>
              <a:rPr lang="en-GB" dirty="0" smtClean="0"/>
              <a:t>The “MiGreat Project”- n. 2016-1-IT01-KA202-005348 has been funded with support from the European Commission. This document reflects the views only of the author and the Commission cannot be held responsible for any use which might be made of the information contained herein.</a:t>
            </a:r>
            <a:endParaRPr lang="sv-SE" dirty="0"/>
          </a:p>
        </p:txBody>
      </p:sp>
      <p:pic>
        <p:nvPicPr>
          <p:cNvPr id="5" name="Bildobjekt 4">
            <a:extLst>
              <a:ext uri="{FF2B5EF4-FFF2-40B4-BE49-F238E27FC236}">
                <a16:creationId xmlns="" xmlns:a16="http://schemas.microsoft.com/office/drawing/2014/main" id="{3FC7AC6F-6CCD-4D0E-A9FD-631589BA962B}"/>
              </a:ext>
            </a:extLst>
          </p:cNvPr>
          <p:cNvPicPr>
            <a:picLocks noChangeAspect="1"/>
          </p:cNvPicPr>
          <p:nvPr/>
        </p:nvPicPr>
        <p:blipFill>
          <a:blip r:embed="rId2"/>
          <a:stretch>
            <a:fillRect/>
          </a:stretch>
        </p:blipFill>
        <p:spPr>
          <a:xfrm>
            <a:off x="45334" y="81340"/>
            <a:ext cx="833837" cy="717630"/>
          </a:xfrm>
          <a:prstGeom prst="rect">
            <a:avLst/>
          </a:prstGeom>
        </p:spPr>
      </p:pic>
      <p:pic>
        <p:nvPicPr>
          <p:cNvPr id="6"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423106" y="6155156"/>
            <a:ext cx="1476375" cy="419100"/>
          </a:xfrm>
          <a:prstGeom prst="rect">
            <a:avLst/>
          </a:prstGeom>
          <a:noFill/>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69770" y="277368"/>
            <a:ext cx="6204857" cy="4142935"/>
          </a:xfrm>
          <a:prstGeom prst="rect">
            <a:avLst/>
          </a:prstGeom>
        </p:spPr>
      </p:pic>
    </p:spTree>
    <p:extLst>
      <p:ext uri="{BB962C8B-B14F-4D97-AF65-F5344CB8AC3E}">
        <p14:creationId xmlns:p14="http://schemas.microsoft.com/office/powerpoint/2010/main" val="1049582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7462" y="0"/>
            <a:ext cx="10095337" cy="769441"/>
          </a:xfrm>
          <a:prstGeom prst="rect">
            <a:avLst/>
          </a:prstGeom>
          <a:noFill/>
        </p:spPr>
        <p:txBody>
          <a:bodyPr wrap="square" lIns="91440" tIns="45720" rIns="91440" bIns="4572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Förberedelse inför anställningsintervjuer</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7280" y="1531402"/>
            <a:ext cx="3357154" cy="224154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9623" y="4395216"/>
            <a:ext cx="3357154" cy="2236381"/>
          </a:xfrm>
          <a:prstGeom prst="rect">
            <a:avLst/>
          </a:prstGeom>
        </p:spPr>
      </p:pic>
      <p:sp>
        <p:nvSpPr>
          <p:cNvPr id="6" name="TextBox 5"/>
          <p:cNvSpPr txBox="1"/>
          <p:nvPr/>
        </p:nvSpPr>
        <p:spPr>
          <a:xfrm>
            <a:off x="5394960" y="1815736"/>
            <a:ext cx="6518366" cy="2585323"/>
          </a:xfrm>
          <a:prstGeom prst="rect">
            <a:avLst/>
          </a:prstGeom>
          <a:noFill/>
        </p:spPr>
        <p:txBody>
          <a:bodyPr wrap="square" rtlCol="0">
            <a:spAutoFit/>
          </a:bodyPr>
          <a:lstStyle/>
          <a:p>
            <a:r>
              <a:rPr lang="sv-SE" b="1" u="sng" dirty="0" smtClean="0"/>
              <a:t>Olika typer av frågor</a:t>
            </a:r>
          </a:p>
          <a:p>
            <a:pPr marL="285750" indent="-285750">
              <a:buFont typeface="Arial" panose="020B0604020202020204" pitchFamily="34" charset="0"/>
              <a:buChar char="•"/>
            </a:pPr>
            <a:r>
              <a:rPr lang="sv-SE" b="1" dirty="0" smtClean="0">
                <a:solidFill>
                  <a:srgbClr val="0070C0"/>
                </a:solidFill>
              </a:rPr>
              <a:t>Faktabaserade och generella frågor</a:t>
            </a:r>
            <a:r>
              <a:rPr lang="sv-SE" dirty="0" smtClean="0"/>
              <a:t>: frågor om varför någon söker tjänsten</a:t>
            </a:r>
          </a:p>
          <a:p>
            <a:pPr marL="285750" indent="-285750">
              <a:buFont typeface="Arial" panose="020B0604020202020204" pitchFamily="34" charset="0"/>
              <a:buChar char="•"/>
            </a:pPr>
            <a:r>
              <a:rPr lang="sv-SE" b="1" dirty="0" smtClean="0">
                <a:solidFill>
                  <a:srgbClr val="0070C0"/>
                </a:solidFill>
              </a:rPr>
              <a:t>Situations- eller hypotetiska frågor </a:t>
            </a:r>
            <a:r>
              <a:rPr lang="sv-SE" dirty="0" smtClean="0"/>
              <a:t>: frågor som ställer kandidaten inför en situation för att se vad han/hon skulle göra</a:t>
            </a:r>
          </a:p>
          <a:p>
            <a:pPr marL="285750" indent="-285750">
              <a:buFont typeface="Arial" panose="020B0604020202020204" pitchFamily="34" charset="0"/>
              <a:buChar char="•"/>
            </a:pPr>
            <a:r>
              <a:rPr lang="sv-SE" b="1" dirty="0" smtClean="0">
                <a:solidFill>
                  <a:srgbClr val="0070C0"/>
                </a:solidFill>
              </a:rPr>
              <a:t>Stressfrågor</a:t>
            </a:r>
            <a:r>
              <a:rPr lang="sv-SE" dirty="0" smtClean="0"/>
              <a:t>: frågor som syftar till att stressa den jobbsökande för att se om han/hon kan hantera det</a:t>
            </a:r>
          </a:p>
          <a:p>
            <a:pPr marL="285750" indent="-285750">
              <a:buFont typeface="Arial" panose="020B0604020202020204" pitchFamily="34" charset="0"/>
              <a:buChar char="•"/>
            </a:pPr>
            <a:r>
              <a:rPr lang="sv-SE" b="1" dirty="0" smtClean="0">
                <a:solidFill>
                  <a:srgbClr val="0070C0"/>
                </a:solidFill>
              </a:rPr>
              <a:t>Beteendefrågor</a:t>
            </a:r>
            <a:r>
              <a:rPr lang="sv-SE" dirty="0" smtClean="0"/>
              <a:t>: frågor som frågar kandidaten om praktiska problem eller saker han eller hon har gjort tidigare</a:t>
            </a:r>
            <a:endParaRPr lang="sv-SE" dirty="0" smtClean="0"/>
          </a:p>
        </p:txBody>
      </p:sp>
      <p:sp>
        <p:nvSpPr>
          <p:cNvPr id="7" name="TextBox 6"/>
          <p:cNvSpPr txBox="1"/>
          <p:nvPr/>
        </p:nvSpPr>
        <p:spPr>
          <a:xfrm>
            <a:off x="209004" y="3718679"/>
            <a:ext cx="5342710" cy="2862322"/>
          </a:xfrm>
          <a:prstGeom prst="rect">
            <a:avLst/>
          </a:prstGeom>
          <a:noFill/>
        </p:spPr>
        <p:txBody>
          <a:bodyPr wrap="square" rtlCol="0">
            <a:spAutoFit/>
          </a:bodyPr>
          <a:lstStyle/>
          <a:p>
            <a:r>
              <a:rPr lang="sv-SE" b="1" u="sng" dirty="0" smtClean="0"/>
              <a:t>Förberedelser inför intervjuer</a:t>
            </a:r>
          </a:p>
          <a:p>
            <a:pPr marL="285750" indent="-285750">
              <a:buFont typeface="Arial" panose="020B0604020202020204" pitchFamily="34" charset="0"/>
              <a:buChar char="•"/>
            </a:pPr>
            <a:r>
              <a:rPr lang="sv-SE" dirty="0" smtClean="0"/>
              <a:t>Läs igenom Cv:t noga och markera vad som behöver förklaras eller utvecklas.</a:t>
            </a:r>
          </a:p>
          <a:p>
            <a:pPr marL="285750" indent="-285750">
              <a:buFont typeface="Arial" panose="020B0604020202020204" pitchFamily="34" charset="0"/>
              <a:buChar char="•"/>
            </a:pPr>
            <a:r>
              <a:rPr lang="sv-SE" dirty="0" smtClean="0"/>
              <a:t>Få  den sökande att känna sig bekväm och kom i håg att ha en person till med dig. </a:t>
            </a:r>
          </a:p>
          <a:p>
            <a:pPr marL="285750" indent="-285750">
              <a:buFont typeface="Arial" panose="020B0604020202020204" pitchFamily="34" charset="0"/>
              <a:buChar char="•"/>
            </a:pPr>
            <a:r>
              <a:rPr lang="sv-SE" dirty="0" smtClean="0"/>
              <a:t>Börja med frågor relaterade till CV och fortsätt med beteendefrågor.</a:t>
            </a:r>
          </a:p>
          <a:p>
            <a:pPr marL="285750" indent="-285750">
              <a:buFont typeface="Arial" panose="020B0604020202020204" pitchFamily="34" charset="0"/>
              <a:buChar char="•"/>
            </a:pPr>
            <a:r>
              <a:rPr lang="sv-SE" dirty="0" smtClean="0"/>
              <a:t>Blanda in några andra sorters frågor om det behövs.</a:t>
            </a:r>
          </a:p>
          <a:p>
            <a:pPr marL="285750" indent="-285750">
              <a:buFont typeface="Arial" panose="020B0604020202020204" pitchFamily="34" charset="0"/>
              <a:buChar char="•"/>
            </a:pPr>
            <a:r>
              <a:rPr lang="sv-SE" dirty="0" smtClean="0"/>
              <a:t>Avsluta genom att låta den sökande ställa frågor angående tjänsten och eller/arbetsplatsen.</a:t>
            </a:r>
            <a:endParaRPr lang="sv-SE" dirty="0"/>
          </a:p>
        </p:txBody>
      </p:sp>
    </p:spTree>
    <p:extLst>
      <p:ext uri="{BB962C8B-B14F-4D97-AF65-F5344CB8AC3E}">
        <p14:creationId xmlns:p14="http://schemas.microsoft.com/office/powerpoint/2010/main" val="742681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116182"/>
            <a:ext cx="2521132" cy="1754326"/>
          </a:xfrm>
          <a:prstGeom prst="rect">
            <a:avLst/>
          </a:prstGeom>
          <a:noFill/>
        </p:spPr>
        <p:txBody>
          <a:bodyPr wrap="square" rtlCol="0">
            <a:spAutoFit/>
          </a:bodyPr>
          <a:lstStyle/>
          <a:p>
            <a:pPr algn="ctr"/>
            <a:r>
              <a:rPr lang="sv-SE" dirty="0" smtClean="0"/>
              <a:t>Referenser är dokument/vittnesmål från tidigare arbetsgivare, eller personer som kan vara referenser, garanter för kandidaten.</a:t>
            </a:r>
            <a:endParaRPr lang="sv-SE"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5268" y="1071153"/>
            <a:ext cx="6168073" cy="4127864"/>
          </a:xfrm>
          <a:prstGeom prst="rect">
            <a:avLst/>
          </a:prstGeom>
        </p:spPr>
      </p:pic>
      <p:sp>
        <p:nvSpPr>
          <p:cNvPr id="5" name="Rectangle 4"/>
          <p:cNvSpPr/>
          <p:nvPr/>
        </p:nvSpPr>
        <p:spPr>
          <a:xfrm>
            <a:off x="4723754" y="117565"/>
            <a:ext cx="2666115" cy="769441"/>
          </a:xfrm>
          <a:prstGeom prst="rect">
            <a:avLst/>
          </a:prstGeom>
          <a:noFill/>
        </p:spPr>
        <p:txBody>
          <a:bodyPr wrap="none" lIns="91440" tIns="45720" rIns="91440" bIns="4572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Referenser</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6" name="TextBox 5"/>
          <p:cNvSpPr txBox="1"/>
          <p:nvPr/>
        </p:nvSpPr>
        <p:spPr>
          <a:xfrm>
            <a:off x="9453154" y="2098765"/>
            <a:ext cx="2521132" cy="2308324"/>
          </a:xfrm>
          <a:prstGeom prst="rect">
            <a:avLst/>
          </a:prstGeom>
          <a:noFill/>
        </p:spPr>
        <p:txBody>
          <a:bodyPr wrap="square" rtlCol="0">
            <a:spAutoFit/>
          </a:bodyPr>
          <a:lstStyle/>
          <a:p>
            <a:pPr algn="ctr"/>
            <a:r>
              <a:rPr lang="sv-SE" dirty="0" smtClean="0"/>
              <a:t>Referenser bör efterfrågas av arbetsgivaren i förväg, så att kandidaten har tillräckligt med tid att kontakta tidigare arbetsgivare och be om referenser.</a:t>
            </a:r>
            <a:endParaRPr lang="sv-SE" dirty="0" smtClean="0"/>
          </a:p>
        </p:txBody>
      </p:sp>
      <p:sp>
        <p:nvSpPr>
          <p:cNvPr id="7" name="TextBox 6"/>
          <p:cNvSpPr txBox="1"/>
          <p:nvPr/>
        </p:nvSpPr>
        <p:spPr>
          <a:xfrm>
            <a:off x="0" y="5383164"/>
            <a:ext cx="4428309" cy="369332"/>
          </a:xfrm>
          <a:prstGeom prst="rect">
            <a:avLst/>
          </a:prstGeom>
          <a:noFill/>
        </p:spPr>
        <p:txBody>
          <a:bodyPr wrap="square" rtlCol="0">
            <a:spAutoFit/>
          </a:bodyPr>
          <a:lstStyle/>
          <a:p>
            <a:pPr algn="ctr"/>
            <a:r>
              <a:rPr lang="sv-SE" dirty="0" smtClean="0"/>
              <a:t>Referenser lämnas vanligtvis över telefon</a:t>
            </a:r>
            <a:r>
              <a:rPr lang="en-US" dirty="0" smtClean="0"/>
              <a:t>.</a:t>
            </a:r>
            <a:endParaRPr lang="en-US" dirty="0"/>
          </a:p>
        </p:txBody>
      </p:sp>
      <p:sp>
        <p:nvSpPr>
          <p:cNvPr id="8" name="TextBox 7"/>
          <p:cNvSpPr txBox="1"/>
          <p:nvPr/>
        </p:nvSpPr>
        <p:spPr>
          <a:xfrm>
            <a:off x="7506788" y="5312228"/>
            <a:ext cx="4428309" cy="923330"/>
          </a:xfrm>
          <a:prstGeom prst="rect">
            <a:avLst/>
          </a:prstGeom>
          <a:noFill/>
        </p:spPr>
        <p:txBody>
          <a:bodyPr wrap="square" rtlCol="0">
            <a:spAutoFit/>
          </a:bodyPr>
          <a:lstStyle/>
          <a:p>
            <a:pPr algn="ctr"/>
            <a:r>
              <a:rPr lang="sv-SE" dirty="0" smtClean="0"/>
              <a:t>Det finns ingen specifik mall för referenser och det är upp till arbetsgivaren att efterfråga ett specifikt format.</a:t>
            </a:r>
            <a:endParaRPr lang="sv-SE" dirty="0"/>
          </a:p>
        </p:txBody>
      </p:sp>
    </p:spTree>
    <p:extLst>
      <p:ext uri="{BB962C8B-B14F-4D97-AF65-F5344CB8AC3E}">
        <p14:creationId xmlns:p14="http://schemas.microsoft.com/office/powerpoint/2010/main" val="120215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675770483"/>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8042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94137" y="130628"/>
            <a:ext cx="3504229" cy="769441"/>
          </a:xfrm>
          <a:prstGeom prst="rect">
            <a:avLst/>
          </a:prstGeom>
          <a:noFill/>
        </p:spPr>
        <p:txBody>
          <a:bodyPr wrap="none" rtlCol="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Jobbannonser</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6" name="Diagram 5"/>
          <p:cNvGraphicFramePr/>
          <p:nvPr>
            <p:extLst>
              <p:ext uri="{D42A27DB-BD31-4B8C-83A1-F6EECF244321}">
                <p14:modId xmlns:p14="http://schemas.microsoft.com/office/powerpoint/2010/main" val="1572261794"/>
              </p:ext>
            </p:extLst>
          </p:nvPr>
        </p:nvGraphicFramePr>
        <p:xfrm>
          <a:off x="783772" y="1123406"/>
          <a:ext cx="11129556" cy="48985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2048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68713" y="457200"/>
            <a:ext cx="4791568" cy="769441"/>
          </a:xfrm>
          <a:prstGeom prst="rect">
            <a:avLst/>
          </a:prstGeom>
          <a:noFill/>
        </p:spPr>
        <p:txBody>
          <a:bodyPr wrap="none" rtlCol="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Rekryteringsföretag</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551" y="821220"/>
            <a:ext cx="4657345" cy="3715814"/>
          </a:xfrm>
          <a:prstGeom prst="rect">
            <a:avLst/>
          </a:prstGeom>
        </p:spPr>
      </p:pic>
      <p:sp>
        <p:nvSpPr>
          <p:cNvPr id="5" name="TextBox 4"/>
          <p:cNvSpPr txBox="1"/>
          <p:nvPr/>
        </p:nvSpPr>
        <p:spPr>
          <a:xfrm>
            <a:off x="5917474" y="2338250"/>
            <a:ext cx="5643154" cy="3416320"/>
          </a:xfrm>
          <a:prstGeom prst="rect">
            <a:avLst/>
          </a:prstGeom>
          <a:noFill/>
        </p:spPr>
        <p:txBody>
          <a:bodyPr wrap="square" rtlCol="0">
            <a:spAutoFit/>
          </a:bodyPr>
          <a:lstStyle/>
          <a:p>
            <a:r>
              <a:rPr lang="sv-SE" dirty="0" smtClean="0"/>
              <a:t>Rekryteringsföretag ansvarar för att hitta lämpliga kandidater till en specifik tjänst. De arbetar på två sätt:</a:t>
            </a:r>
          </a:p>
          <a:p>
            <a:endParaRPr lang="sv-SE" dirty="0" smtClean="0"/>
          </a:p>
          <a:p>
            <a:pPr marL="285750" indent="-285750">
              <a:buFont typeface="Arial" panose="020B0604020202020204" pitchFamily="34" charset="0"/>
              <a:buChar char="•"/>
            </a:pPr>
            <a:r>
              <a:rPr lang="sv-SE" dirty="0" smtClean="0"/>
              <a:t>Headhunting: företaget söker personer som motsvarar arbetsgivarens behov</a:t>
            </a:r>
          </a:p>
          <a:p>
            <a:pPr marL="285750" indent="-285750">
              <a:buFont typeface="Arial" panose="020B0604020202020204" pitchFamily="34" charset="0"/>
              <a:buChar char="•"/>
            </a:pPr>
            <a:endParaRPr lang="sv-SE" dirty="0" smtClean="0"/>
          </a:p>
          <a:p>
            <a:pPr marL="285750" indent="-285750">
              <a:buFont typeface="Arial" panose="020B0604020202020204" pitchFamily="34" charset="0"/>
              <a:buChar char="•"/>
            </a:pPr>
            <a:r>
              <a:rPr lang="sv-SE" dirty="0" smtClean="0"/>
              <a:t>Screening: Sökning i databasen: företaget söker bland de personer som registrerat CV i en databas</a:t>
            </a:r>
          </a:p>
          <a:p>
            <a:pPr marL="285750" indent="-285750">
              <a:buFont typeface="Arial" panose="020B0604020202020204" pitchFamily="34" charset="0"/>
              <a:buChar char="•"/>
            </a:pPr>
            <a:endParaRPr lang="sv-SE" dirty="0" smtClean="0"/>
          </a:p>
          <a:p>
            <a:r>
              <a:rPr lang="sv-SE" dirty="0" smtClean="0"/>
              <a:t>I bägge fallen gör rekryteringsföretaget den första screeningen på arbetsgivarens vägnar och fortsätter sedan för att begränsa alternativen till så få som möjligt</a:t>
            </a:r>
            <a:r>
              <a:rPr lang="en-US" dirty="0" smtClean="0"/>
              <a:t>.</a:t>
            </a:r>
            <a:endParaRPr lang="en-US" dirty="0"/>
          </a:p>
        </p:txBody>
      </p:sp>
    </p:spTree>
    <p:extLst>
      <p:ext uri="{BB962C8B-B14F-4D97-AF65-F5344CB8AC3E}">
        <p14:creationId xmlns:p14="http://schemas.microsoft.com/office/powerpoint/2010/main" val="15632797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1"/>
          <p:cNvSpPr txBox="1"/>
          <p:nvPr/>
        </p:nvSpPr>
        <p:spPr>
          <a:xfrm>
            <a:off x="1621094" y="4794070"/>
            <a:ext cx="2427332" cy="769441"/>
          </a:xfrm>
          <a:prstGeom prst="rect">
            <a:avLst/>
          </a:prstGeom>
          <a:noFill/>
        </p:spPr>
        <p:txBody>
          <a:bodyPr wrap="none" rtlCol="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Intervjuer</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50000" cy="4241800"/>
          </a:xfrm>
          <a:prstGeom prst="rect">
            <a:avLst/>
          </a:prstGeom>
        </p:spPr>
      </p:pic>
      <p:sp>
        <p:nvSpPr>
          <p:cNvPr id="4" name="TextBox 3"/>
          <p:cNvSpPr txBox="1"/>
          <p:nvPr/>
        </p:nvSpPr>
        <p:spPr>
          <a:xfrm>
            <a:off x="6805749" y="1632856"/>
            <a:ext cx="4167052" cy="2031325"/>
          </a:xfrm>
          <a:prstGeom prst="rect">
            <a:avLst/>
          </a:prstGeom>
          <a:noFill/>
        </p:spPr>
        <p:txBody>
          <a:bodyPr wrap="square" rtlCol="0">
            <a:spAutoFit/>
          </a:bodyPr>
          <a:lstStyle/>
          <a:p>
            <a:r>
              <a:rPr lang="sv-SE" dirty="0" smtClean="0"/>
              <a:t>En intervju är den mest direkta formen för att närma sig en potentiell anställd.</a:t>
            </a:r>
          </a:p>
          <a:p>
            <a:endParaRPr lang="sv-SE" dirty="0" smtClean="0"/>
          </a:p>
          <a:p>
            <a:r>
              <a:rPr lang="sv-SE" dirty="0" smtClean="0"/>
              <a:t>Vanligtvis sista steget innan rekrytering.</a:t>
            </a:r>
          </a:p>
          <a:p>
            <a:endParaRPr lang="sv-SE" dirty="0" smtClean="0"/>
          </a:p>
          <a:p>
            <a:r>
              <a:rPr lang="sv-SE" dirty="0" smtClean="0"/>
              <a:t>Vanligtvis görs en till tre intervjuer innan rekryteringsprocessen är klar.</a:t>
            </a:r>
            <a:endParaRPr lang="sv-SE" dirty="0"/>
          </a:p>
        </p:txBody>
      </p:sp>
    </p:spTree>
    <p:extLst>
      <p:ext uri="{BB962C8B-B14F-4D97-AF65-F5344CB8AC3E}">
        <p14:creationId xmlns:p14="http://schemas.microsoft.com/office/powerpoint/2010/main" val="198454373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402" y="0"/>
            <a:ext cx="11436904" cy="1446550"/>
          </a:xfrm>
          <a:prstGeom prst="rect">
            <a:avLst/>
          </a:prstGeom>
          <a:noFill/>
        </p:spPr>
        <p:txBody>
          <a:bodyPr wrap="square" lIns="91440" tIns="45720" rIns="91440" bIns="4572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Vad arbetsgivare värdesätter i de olika stegen i anställningsprocessen</a:t>
            </a:r>
            <a:endParaRPr lang="sv-SE" sz="4400" b="1" cap="none" spc="0"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graphicFrame>
        <p:nvGraphicFramePr>
          <p:cNvPr id="5" name="Diagram 4"/>
          <p:cNvGraphicFramePr/>
          <p:nvPr>
            <p:extLst>
              <p:ext uri="{D42A27DB-BD31-4B8C-83A1-F6EECF244321}">
                <p14:modId xmlns:p14="http://schemas.microsoft.com/office/powerpoint/2010/main" val="2591103207"/>
              </p:ext>
            </p:extLst>
          </p:nvPr>
        </p:nvGraphicFramePr>
        <p:xfrm>
          <a:off x="-1361312" y="640078"/>
          <a:ext cx="7540044" cy="53688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30628" y="4604655"/>
            <a:ext cx="2140772" cy="1754326"/>
          </a:xfrm>
          <a:prstGeom prst="rect">
            <a:avLst/>
          </a:prstGeom>
          <a:noFill/>
        </p:spPr>
        <p:txBody>
          <a:bodyPr wrap="square" rtlCol="0">
            <a:spAutoFit/>
          </a:bodyPr>
          <a:lstStyle/>
          <a:p>
            <a:pPr algn="ctr"/>
            <a:r>
              <a:rPr lang="sv-SE" dirty="0" smtClean="0"/>
              <a:t>Alla arbetsgivare söker efter en rad kompetenser hos sina anställda, som kan delas in i tre kategorier</a:t>
            </a:r>
            <a:endParaRPr lang="sv-SE" dirty="0"/>
          </a:p>
        </p:txBody>
      </p:sp>
      <p:sp>
        <p:nvSpPr>
          <p:cNvPr id="7" name="TextBox 6"/>
          <p:cNvSpPr txBox="1"/>
          <p:nvPr/>
        </p:nvSpPr>
        <p:spPr>
          <a:xfrm>
            <a:off x="10121539" y="1889886"/>
            <a:ext cx="1796141" cy="4247317"/>
          </a:xfrm>
          <a:prstGeom prst="rect">
            <a:avLst/>
          </a:prstGeom>
          <a:noFill/>
        </p:spPr>
        <p:txBody>
          <a:bodyPr wrap="square" rtlCol="0">
            <a:spAutoFit/>
          </a:bodyPr>
          <a:lstStyle/>
          <a:p>
            <a:pPr algn="ctr"/>
            <a:r>
              <a:rPr lang="sv-SE" dirty="0" smtClean="0"/>
              <a:t>Vissa arbetsgivare värderar en kategori högre än en annan eller, i mer krävande yrken, kan de leta efter  alla tre. En bra kombination av de tre garanterar effektivitet och synergi på arbetet.</a:t>
            </a:r>
            <a:endParaRPr lang="sv-SE" dirty="0"/>
          </a:p>
        </p:txBody>
      </p:sp>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37592" y="1745721"/>
            <a:ext cx="4547164" cy="4106439"/>
          </a:xfrm>
          <a:prstGeom prst="rect">
            <a:avLst/>
          </a:prstGeom>
        </p:spPr>
      </p:pic>
    </p:spTree>
    <p:extLst>
      <p:ext uri="{BB962C8B-B14F-4D97-AF65-F5344CB8AC3E}">
        <p14:creationId xmlns:p14="http://schemas.microsoft.com/office/powerpoint/2010/main" val="3014166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507448339"/>
              </p:ext>
            </p:extLst>
          </p:nvPr>
        </p:nvGraphicFramePr>
        <p:xfrm>
          <a:off x="378823" y="653142"/>
          <a:ext cx="11299372" cy="63093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1521557" y="-116299"/>
            <a:ext cx="9145132" cy="769441"/>
          </a:xfrm>
          <a:prstGeom prst="rect">
            <a:avLst/>
          </a:prstGeom>
          <a:noFill/>
        </p:spPr>
        <p:txBody>
          <a:bodyPr wrap="none" rtlCol="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Kompetenser arbetsgivare letar efter </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4" name="TextBox 3"/>
          <p:cNvSpPr txBox="1"/>
          <p:nvPr/>
        </p:nvSpPr>
        <p:spPr>
          <a:xfrm>
            <a:off x="2142309" y="574765"/>
            <a:ext cx="6582443" cy="369332"/>
          </a:xfrm>
          <a:prstGeom prst="rect">
            <a:avLst/>
          </a:prstGeom>
          <a:noFill/>
        </p:spPr>
        <p:txBody>
          <a:bodyPr wrap="none" rtlCol="0">
            <a:spAutoFit/>
          </a:bodyPr>
          <a:lstStyle/>
          <a:p>
            <a:r>
              <a:rPr lang="sv-SE" dirty="0" smtClean="0"/>
              <a:t>Enligt ”</a:t>
            </a:r>
            <a:r>
              <a:rPr lang="en-US" dirty="0" smtClean="0"/>
              <a:t>National Association of Colleges and Employers” rapport 2018</a:t>
            </a:r>
            <a:endParaRPr lang="en-US" dirty="0"/>
          </a:p>
        </p:txBody>
      </p:sp>
    </p:spTree>
    <p:extLst>
      <p:ext uri="{BB962C8B-B14F-4D97-AF65-F5344CB8AC3E}">
        <p14:creationId xmlns:p14="http://schemas.microsoft.com/office/powerpoint/2010/main" val="39609555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89512" y="705394"/>
            <a:ext cx="9482275" cy="769441"/>
          </a:xfrm>
          <a:prstGeom prst="rect">
            <a:avLst/>
          </a:prstGeom>
          <a:noFill/>
        </p:spPr>
        <p:txBody>
          <a:bodyPr wrap="none" rtlCol="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Arbete             eller       volontärarbete</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93577" y="1416884"/>
            <a:ext cx="4362996" cy="278935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2" y="1402080"/>
            <a:ext cx="4493622" cy="2787412"/>
          </a:xfrm>
          <a:prstGeom prst="rect">
            <a:avLst/>
          </a:prstGeom>
        </p:spPr>
      </p:pic>
      <p:sp>
        <p:nvSpPr>
          <p:cNvPr id="6" name="Rectangle 5"/>
          <p:cNvSpPr/>
          <p:nvPr/>
        </p:nvSpPr>
        <p:spPr>
          <a:xfrm>
            <a:off x="509451" y="705394"/>
            <a:ext cx="705395" cy="67926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7" name="TextBox 6"/>
          <p:cNvSpPr txBox="1"/>
          <p:nvPr/>
        </p:nvSpPr>
        <p:spPr>
          <a:xfrm>
            <a:off x="391887" y="4585063"/>
            <a:ext cx="4480559" cy="1754326"/>
          </a:xfrm>
          <a:prstGeom prst="rect">
            <a:avLst/>
          </a:prstGeom>
          <a:noFill/>
        </p:spPr>
        <p:txBody>
          <a:bodyPr wrap="square" rtlCol="0">
            <a:spAutoFit/>
          </a:bodyPr>
          <a:lstStyle/>
          <a:p>
            <a:pPr algn="ctr"/>
            <a:r>
              <a:rPr lang="sv-SE" dirty="0" smtClean="0"/>
              <a:t>Tidigare arbetserfarenhet, helst inom samma arbetsområde, visar arbetsgivaren att upplärningstiden kommer att vara betydligt kortare och att kandidaten kan vara mer skicklig inom specifika arbetsuppgifter än andra sökande.</a:t>
            </a:r>
            <a:endParaRPr lang="sv-SE" dirty="0"/>
          </a:p>
        </p:txBody>
      </p:sp>
      <p:sp>
        <p:nvSpPr>
          <p:cNvPr id="8" name="TextBox 7"/>
          <p:cNvSpPr txBox="1"/>
          <p:nvPr/>
        </p:nvSpPr>
        <p:spPr>
          <a:xfrm>
            <a:off x="7406640" y="4558936"/>
            <a:ext cx="4362994" cy="1754326"/>
          </a:xfrm>
          <a:prstGeom prst="rect">
            <a:avLst/>
          </a:prstGeom>
          <a:noFill/>
        </p:spPr>
        <p:txBody>
          <a:bodyPr wrap="square" rtlCol="0">
            <a:spAutoFit/>
          </a:bodyPr>
          <a:lstStyle/>
          <a:p>
            <a:pPr algn="ctr"/>
            <a:r>
              <a:rPr lang="sv-SE" dirty="0" smtClean="0"/>
              <a:t>Volontärarbete är också en faktor som spelar en viktig roll för att välja en lämplig kandidat. Visar att du har förvärvat en kompetens genom volontärarbete och att du har engagemang och erfarenhet, vilket många arbetsgivare frågar efter.</a:t>
            </a:r>
            <a:endParaRPr lang="sv-SE" dirty="0"/>
          </a:p>
        </p:txBody>
      </p:sp>
    </p:spTree>
    <p:extLst>
      <p:ext uri="{BB962C8B-B14F-4D97-AF65-F5344CB8AC3E}">
        <p14:creationId xmlns:p14="http://schemas.microsoft.com/office/powerpoint/2010/main" val="3144167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904394495"/>
              </p:ext>
            </p:extLst>
          </p:nvPr>
        </p:nvGraphicFramePr>
        <p:xfrm>
          <a:off x="0" y="104623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05394" y="1123405"/>
            <a:ext cx="2403566" cy="1477328"/>
          </a:xfrm>
          <a:prstGeom prst="rect">
            <a:avLst/>
          </a:prstGeom>
          <a:noFill/>
        </p:spPr>
        <p:txBody>
          <a:bodyPr wrap="square" rtlCol="0">
            <a:spAutoFit/>
          </a:bodyPr>
          <a:lstStyle/>
          <a:p>
            <a:pPr algn="ctr"/>
            <a:r>
              <a:rPr lang="sv-SE" b="1" dirty="0" smtClean="0"/>
              <a:t>Alla arbetsgivare behöver ställa två frågor innan de påbörjar </a:t>
            </a:r>
            <a:r>
              <a:rPr lang="sv-SE" b="1" dirty="0" smtClean="0">
                <a:solidFill>
                  <a:srgbClr val="00B0F0"/>
                </a:solidFill>
              </a:rPr>
              <a:t>rekryteringsprocessen</a:t>
            </a:r>
            <a:endParaRPr lang="sv-SE" b="1" i="1" dirty="0">
              <a:solidFill>
                <a:srgbClr val="00B0F0"/>
              </a:solidFill>
            </a:endParaRPr>
          </a:p>
        </p:txBody>
      </p:sp>
      <p:sp>
        <p:nvSpPr>
          <p:cNvPr id="8" name="Rectangle 7"/>
          <p:cNvSpPr/>
          <p:nvPr/>
        </p:nvSpPr>
        <p:spPr>
          <a:xfrm>
            <a:off x="1174891" y="0"/>
            <a:ext cx="10033581" cy="769441"/>
          </a:xfrm>
          <a:prstGeom prst="rect">
            <a:avLst/>
          </a:prstGeom>
          <a:noFill/>
        </p:spPr>
        <p:txBody>
          <a:bodyPr wrap="none" lIns="91440" tIns="45720" rIns="91440" bIns="45720">
            <a:spAutoFit/>
          </a:bodyPr>
          <a:lstStyle/>
          <a:p>
            <a:pPr algn="ctr"/>
            <a:r>
              <a:rPr lang="sv-SE" sz="4400" b="1" dirty="0" smtClean="0">
                <a:ln w="12700">
                  <a:solidFill>
                    <a:schemeClr val="tx2">
                      <a:lumMod val="75000"/>
                    </a:schemeClr>
                  </a:solidFill>
                  <a:prstDash val="solid"/>
                </a:ln>
                <a:solidFill>
                  <a:srgbClr val="FFC000"/>
                </a:solidFill>
                <a:effectLst>
                  <a:outerShdw dist="38100" dir="2640000" algn="bl" rotWithShape="0">
                    <a:schemeClr val="tx2">
                      <a:lumMod val="75000"/>
                    </a:schemeClr>
                  </a:outerShdw>
                </a:effectLst>
              </a:rPr>
              <a:t>Hur man identifierar ett rekryteringsbehov</a:t>
            </a:r>
            <a:endParaRPr lang="sv-SE" sz="4400" b="1" dirty="0">
              <a:ln w="12700">
                <a:solidFill>
                  <a:schemeClr val="tx2">
                    <a:lumMod val="75000"/>
                  </a:schemeClr>
                </a:solidFill>
                <a:prstDash val="solid"/>
              </a:ln>
              <a:solidFill>
                <a:srgbClr val="FFC000"/>
              </a:solidFill>
              <a:effectLst>
                <a:outerShdw dist="38100" dir="2640000" algn="bl" rotWithShape="0">
                  <a:schemeClr val="tx2">
                    <a:lumMod val="75000"/>
                  </a:schemeClr>
                </a:outerShdw>
              </a:effectLst>
            </a:endParaRPr>
          </a:p>
        </p:txBody>
      </p:sp>
      <p:sp>
        <p:nvSpPr>
          <p:cNvPr id="9" name="TextBox 8"/>
          <p:cNvSpPr txBox="1"/>
          <p:nvPr/>
        </p:nvSpPr>
        <p:spPr>
          <a:xfrm>
            <a:off x="5904410" y="1071154"/>
            <a:ext cx="4981303" cy="2585323"/>
          </a:xfrm>
          <a:prstGeom prst="rect">
            <a:avLst/>
          </a:prstGeom>
          <a:noFill/>
        </p:spPr>
        <p:txBody>
          <a:bodyPr wrap="square" rtlCol="0">
            <a:spAutoFit/>
          </a:bodyPr>
          <a:lstStyle/>
          <a:p>
            <a:r>
              <a:rPr lang="sv-SE" dirty="0" smtClean="0"/>
              <a:t>Den första frågan är "Vad behöver vi? Vilka kompetenser ska vi söka efter?</a:t>
            </a:r>
          </a:p>
          <a:p>
            <a:pPr marL="285750" indent="-285750">
              <a:buFont typeface="Arial" panose="020B0604020202020204" pitchFamily="34" charset="0"/>
              <a:buChar char="•"/>
            </a:pPr>
            <a:r>
              <a:rPr lang="sv-SE" dirty="0" smtClean="0"/>
              <a:t>Vilka kvalifikationer behöver personen jag letar efter ha?</a:t>
            </a:r>
          </a:p>
          <a:p>
            <a:pPr marL="285750" indent="-285750">
              <a:buFont typeface="Arial" panose="020B0604020202020204" pitchFamily="34" charset="0"/>
              <a:buChar char="•"/>
            </a:pPr>
            <a:r>
              <a:rPr lang="sv-SE" dirty="0" smtClean="0"/>
              <a:t>Hur länge behöver vi honom/henne? Är det en fast anställning?  Kommer det att vara ett heltidsjobb eller ett deltidsjobb?</a:t>
            </a:r>
          </a:p>
          <a:p>
            <a:pPr marL="285750" indent="-285750">
              <a:buFont typeface="Arial" panose="020B0604020202020204" pitchFamily="34" charset="0"/>
              <a:buChar char="•"/>
            </a:pPr>
            <a:r>
              <a:rPr lang="sv-SE" dirty="0" smtClean="0"/>
              <a:t>Vilken lön kan vi erbjuda?</a:t>
            </a:r>
          </a:p>
          <a:p>
            <a:pPr marL="285750" indent="-285750">
              <a:buFont typeface="Arial" panose="020B0604020202020204" pitchFamily="34" charset="0"/>
              <a:buChar char="•"/>
            </a:pPr>
            <a:endParaRPr lang="en-US" dirty="0" smtClean="0"/>
          </a:p>
        </p:txBody>
      </p:sp>
      <p:sp>
        <p:nvSpPr>
          <p:cNvPr id="10" name="TextBox 9"/>
          <p:cNvSpPr txBox="1"/>
          <p:nvPr/>
        </p:nvSpPr>
        <p:spPr>
          <a:xfrm>
            <a:off x="8242663" y="3718679"/>
            <a:ext cx="3949337" cy="2585323"/>
          </a:xfrm>
          <a:prstGeom prst="rect">
            <a:avLst/>
          </a:prstGeom>
          <a:noFill/>
        </p:spPr>
        <p:txBody>
          <a:bodyPr wrap="square" rtlCol="0">
            <a:spAutoFit/>
          </a:bodyPr>
          <a:lstStyle/>
          <a:p>
            <a:r>
              <a:rPr lang="sv-SE" dirty="0" smtClean="0"/>
              <a:t>Den andra frågan, efter att kravprofilen har ställts är </a:t>
            </a:r>
            <a:r>
              <a:rPr lang="sv-SE" b="1" i="1" dirty="0" smtClean="0">
                <a:solidFill>
                  <a:srgbClr val="92D050"/>
                </a:solidFill>
              </a:rPr>
              <a:t>“var kan jag hitta den här personen”?</a:t>
            </a:r>
            <a:r>
              <a:rPr lang="sv-SE" dirty="0" smtClean="0"/>
              <a:t> </a:t>
            </a:r>
          </a:p>
          <a:p>
            <a:pPr marL="285750" indent="-285750">
              <a:buFont typeface="Arial" panose="020B0604020202020204" pitchFamily="34" charset="0"/>
              <a:buChar char="•"/>
            </a:pPr>
            <a:r>
              <a:rPr lang="sv-SE" dirty="0" smtClean="0"/>
              <a:t>Behöver jag hitta en ny person eller finns personen internt?</a:t>
            </a:r>
          </a:p>
          <a:p>
            <a:pPr marL="285750" indent="-285750">
              <a:buFont typeface="Arial" panose="020B0604020202020204" pitchFamily="34" charset="0"/>
              <a:buChar char="•"/>
            </a:pPr>
            <a:r>
              <a:rPr lang="sv-SE" dirty="0" smtClean="0"/>
              <a:t>Hur skall jag rekrytera den här personen? </a:t>
            </a:r>
          </a:p>
          <a:p>
            <a:pPr marL="285750" indent="-285750">
              <a:buFont typeface="Arial" panose="020B0604020202020204" pitchFamily="34" charset="0"/>
              <a:buChar char="•"/>
            </a:pPr>
            <a:r>
              <a:rPr lang="sv-SE" dirty="0" smtClean="0"/>
              <a:t>Ska jag söka en specifik person eller kan vem som helst göra jobbet?</a:t>
            </a:r>
            <a:endParaRPr lang="sv-SE" dirty="0" smtClean="0"/>
          </a:p>
        </p:txBody>
      </p:sp>
    </p:spTree>
    <p:extLst>
      <p:ext uri="{BB962C8B-B14F-4D97-AF65-F5344CB8AC3E}">
        <p14:creationId xmlns:p14="http://schemas.microsoft.com/office/powerpoint/2010/main" val="386714269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Override1.xml><?xml version="1.0" encoding="utf-8"?>
<a:themeOverride xmlns:a="http://schemas.openxmlformats.org/drawingml/2006/main">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themeOverride>
</file>

<file path=docProps/app.xml><?xml version="1.0" encoding="utf-8"?>
<Properties xmlns="http://schemas.openxmlformats.org/officeDocument/2006/extended-properties" xmlns:vt="http://schemas.openxmlformats.org/officeDocument/2006/docPropsVTypes">
  <Template/>
  <TotalTime>1706</TotalTime>
  <Words>709</Words>
  <Application>Microsoft Macintosh PowerPoint</Application>
  <PresentationFormat>Bredbild</PresentationFormat>
  <Paragraphs>91</Paragraphs>
  <Slides>11</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11</vt:i4>
      </vt:variant>
    </vt:vector>
  </HeadingPairs>
  <TitlesOfParts>
    <vt:vector size="16" baseType="lpstr">
      <vt:lpstr>Tw Cen MT</vt:lpstr>
      <vt:lpstr>Tw Cen MT Condensed</vt:lpstr>
      <vt:lpstr>Wingdings 3</vt:lpstr>
      <vt:lpstr>Arial</vt:lpstr>
      <vt:lpstr>Integral</vt:lpstr>
      <vt:lpstr>Rekryteringsprocessen från arbetsgivarens perspektiv</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David Powell</dc:creator>
  <cp:lastModifiedBy>Per Lindgren</cp:lastModifiedBy>
  <cp:revision>62</cp:revision>
  <dcterms:created xsi:type="dcterms:W3CDTF">2017-12-19T15:29:47Z</dcterms:created>
  <dcterms:modified xsi:type="dcterms:W3CDTF">2018-08-03T09:28:31Z</dcterms:modified>
</cp:coreProperties>
</file>